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67" r:id="rId3"/>
    <p:sldId id="276" r:id="rId4"/>
    <p:sldId id="259" r:id="rId5"/>
    <p:sldId id="274" r:id="rId6"/>
    <p:sldId id="317" r:id="rId7"/>
    <p:sldId id="318" r:id="rId8"/>
    <p:sldId id="319" r:id="rId9"/>
    <p:sldId id="264" r:id="rId10"/>
    <p:sldId id="275" r:id="rId11"/>
    <p:sldId id="262" r:id="rId1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3863"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EB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67" autoAdjust="0"/>
    <p:restoredTop sz="30427" autoAdjust="0"/>
  </p:normalViewPr>
  <p:slideViewPr>
    <p:cSldViewPr snapToGrid="0" showGuides="1">
      <p:cViewPr varScale="1">
        <p:scale>
          <a:sx n="22" d="100"/>
          <a:sy n="22" d="100"/>
        </p:scale>
        <p:origin x="2772" y="18"/>
      </p:cViewPr>
      <p:guideLst>
        <p:guide orient="horz" pos="2160"/>
        <p:guide pos="3863"/>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80" d="100"/>
        <a:sy n="80" d="100"/>
      </p:scale>
      <p:origin x="0" y="0"/>
    </p:cViewPr>
  </p:sorterViewPr>
  <p:notesViewPr>
    <p:cSldViewPr snapToGrid="0" showGuides="1">
      <p:cViewPr varScale="1">
        <p:scale>
          <a:sx n="114" d="100"/>
          <a:sy n="114" d="100"/>
        </p:scale>
        <p:origin x="4088" y="1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Slide Image Placeholder 6">
            <a:extLst>
              <a:ext uri="{FF2B5EF4-FFF2-40B4-BE49-F238E27FC236}">
                <a16:creationId xmlns:a16="http://schemas.microsoft.com/office/drawing/2014/main" id="{6DA811DA-D2EA-9144-BD21-4FBE02242D2C}"/>
              </a:ext>
            </a:extLst>
          </p:cNvPr>
          <p:cNvSpPr>
            <a:spLocks noGrp="1" noRot="1" noChangeAspect="1"/>
          </p:cNvSpPr>
          <p:nvPr>
            <p:ph type="sldImg" idx="2"/>
          </p:nvPr>
        </p:nvSpPr>
        <p:spPr>
          <a:xfrm>
            <a:off x="-34925" y="-22488"/>
            <a:ext cx="6911975" cy="3887788"/>
          </a:xfrm>
          <a:prstGeom prst="rect">
            <a:avLst/>
          </a:prstGeom>
          <a:noFill/>
          <a:ln w="12700">
            <a:solidFill>
              <a:schemeClr val="bg1">
                <a:alpha val="0"/>
              </a:schemeClr>
            </a:solidFill>
          </a:ln>
        </p:spPr>
        <p:txBody>
          <a:bodyPr vert="horz" lIns="91440" tIns="45720" rIns="91440" bIns="45720" rtlCol="0" anchor="ctr"/>
          <a:lstStyle/>
          <a:p>
            <a:endParaRPr lang="en-UY"/>
          </a:p>
        </p:txBody>
      </p:sp>
      <p:sp>
        <p:nvSpPr>
          <p:cNvPr id="10" name="Notes Placeholder 7">
            <a:extLst>
              <a:ext uri="{FF2B5EF4-FFF2-40B4-BE49-F238E27FC236}">
                <a16:creationId xmlns:a16="http://schemas.microsoft.com/office/drawing/2014/main" id="{C72DD2C5-5758-1146-9154-99DAE6C0FB0B}"/>
              </a:ext>
            </a:extLst>
          </p:cNvPr>
          <p:cNvSpPr>
            <a:spLocks noGrp="1"/>
          </p:cNvSpPr>
          <p:nvPr>
            <p:ph type="body" sz="quarter" idx="3"/>
          </p:nvPr>
        </p:nvSpPr>
        <p:spPr>
          <a:xfrm>
            <a:off x="1359569" y="4621214"/>
            <a:ext cx="4458272" cy="4063999"/>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1"/>
            <a:r>
              <a:rPr lang="en-US" dirty="0"/>
              <a:t>	Third level</a:t>
            </a:r>
          </a:p>
          <a:p>
            <a:pPr lvl="2"/>
            <a:r>
              <a:rPr lang="en-US" dirty="0"/>
              <a:t>Fourth level</a:t>
            </a:r>
          </a:p>
          <a:p>
            <a:pPr lvl="2"/>
            <a:r>
              <a:rPr lang="en-US" dirty="0"/>
              <a:t>Fifth level</a:t>
            </a:r>
            <a:endParaRPr lang="en-UY" dirty="0"/>
          </a:p>
        </p:txBody>
      </p:sp>
      <p:sp>
        <p:nvSpPr>
          <p:cNvPr id="12" name="Slide Number Placeholder 4">
            <a:extLst>
              <a:ext uri="{FF2B5EF4-FFF2-40B4-BE49-F238E27FC236}">
                <a16:creationId xmlns:a16="http://schemas.microsoft.com/office/drawing/2014/main" id="{3C48863C-56D3-6A47-9372-BE6A682FBF87}"/>
              </a:ext>
            </a:extLst>
          </p:cNvPr>
          <p:cNvSpPr>
            <a:spLocks noGrp="1"/>
          </p:cNvSpPr>
          <p:nvPr>
            <p:ph type="sldNum" sz="quarter" idx="5"/>
          </p:nvPr>
        </p:nvSpPr>
        <p:spPr>
          <a:xfrm>
            <a:off x="6146157" y="8685212"/>
            <a:ext cx="428262" cy="469437"/>
          </a:xfrm>
          <a:prstGeom prst="rect">
            <a:avLst/>
          </a:prstGeom>
        </p:spPr>
        <p:txBody>
          <a:bodyPr vert="horz" lIns="91440" tIns="45720" rIns="91440" bIns="45720" rtlCol="0" anchor="ctr"/>
          <a:lstStyle>
            <a:lvl1pPr algn="ctr">
              <a:defRPr sz="800" b="0" i="0">
                <a:latin typeface="Graphik" panose="020B0503030202060203" pitchFamily="34" charset="77"/>
              </a:defRPr>
            </a:lvl1pPr>
          </a:lstStyle>
          <a:p>
            <a:fld id="{D9365A70-E997-CF47-9EF7-4B5F47D6125C}" type="slidenum">
              <a:rPr lang="en-UY" smtClean="0"/>
              <a:pPr/>
              <a:t>‹nº›</a:t>
            </a:fld>
            <a:endParaRPr lang="en-UY" dirty="0"/>
          </a:p>
        </p:txBody>
      </p:sp>
      <p:sp>
        <p:nvSpPr>
          <p:cNvPr id="13" name="Slide Number Placeholder 4">
            <a:extLst>
              <a:ext uri="{FF2B5EF4-FFF2-40B4-BE49-F238E27FC236}">
                <a16:creationId xmlns:a16="http://schemas.microsoft.com/office/drawing/2014/main" id="{FC4FD041-A1AA-CF42-B3DA-6B1F4A1C8ACA}"/>
              </a:ext>
            </a:extLst>
          </p:cNvPr>
          <p:cNvSpPr txBox="1">
            <a:spLocks/>
          </p:cNvSpPr>
          <p:nvPr/>
        </p:nvSpPr>
        <p:spPr>
          <a:xfrm>
            <a:off x="1145898" y="8685212"/>
            <a:ext cx="5000259" cy="469437"/>
          </a:xfrm>
          <a:prstGeom prst="rect">
            <a:avLst/>
          </a:prstGeom>
        </p:spPr>
        <p:txBody>
          <a:bodyPr vert="horz" lIns="91440" tIns="45720" rIns="91440" bIns="45720" rtlCol="0" anchor="ct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defRPr sz="800" b="0" i="0" u="none" strike="noStrike" cap="none">
                <a:solidFill>
                  <a:srgbClr val="000000"/>
                </a:solidFill>
                <a:latin typeface="Graphik" panose="020B0503030202060203" pitchFamily="34" charset="77"/>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Y" b="0" i="0" dirty="0">
                <a:solidFill>
                  <a:schemeClr val="bg1">
                    <a:lumMod val="75000"/>
                  </a:schemeClr>
                </a:solidFill>
                <a:latin typeface="Graphik Light" panose="020B0403030202060203" pitchFamily="34" charset="77"/>
              </a:rPr>
              <a:t>………………………………………………………………………………………………………………………..……………………………………………………</a:t>
            </a:r>
          </a:p>
          <a:p>
            <a:pPr algn="ctr"/>
            <a:endParaRPr lang="en-UY" b="0" i="0" dirty="0">
              <a:solidFill>
                <a:schemeClr val="bg1">
                  <a:lumMod val="75000"/>
                </a:schemeClr>
              </a:solidFill>
              <a:latin typeface="Graphik Light" panose="020B0403030202060203" pitchFamily="34" charset="77"/>
            </a:endParaRPr>
          </a:p>
        </p:txBody>
      </p:sp>
    </p:spTree>
    <p:extLst>
      <p:ext uri="{BB962C8B-B14F-4D97-AF65-F5344CB8AC3E}">
        <p14:creationId xmlns:p14="http://schemas.microsoft.com/office/powerpoint/2010/main" val="3071574795"/>
      </p:ext>
    </p:extLst>
  </p:cSld>
  <p:clrMap bg1="lt1" tx1="dk1" bg2="lt2" tx2="dk2" accent1="accent1" accent2="accent2" accent3="accent3" accent4="accent4" accent5="accent5" accent6="accent6" hlink="hlink" folHlink="folHlink"/>
  <p:notesStyle>
    <a:lvl1pPr marL="0" algn="l" defTabSz="914400" rtl="0" eaLnBrk="1" latinLnBrk="0" hangingPunct="1">
      <a:defRPr sz="1000" b="0" i="0" kern="1200">
        <a:solidFill>
          <a:schemeClr val="tx1"/>
        </a:solidFill>
        <a:latin typeface="Graphik Light" panose="020B0403030202060203" pitchFamily="34" charset="77"/>
        <a:ea typeface="+mn-ea"/>
        <a:cs typeface="+mn-cs"/>
      </a:defRPr>
    </a:lvl1pPr>
    <a:lvl2pPr marL="457200" algn="l" defTabSz="914400" rtl="0" eaLnBrk="1" latinLnBrk="0" hangingPunct="1">
      <a:defRPr sz="1000" b="0" i="0" kern="1200">
        <a:solidFill>
          <a:schemeClr val="tx1"/>
        </a:solidFill>
        <a:latin typeface="Graphik Light" panose="020B0403030202060203" pitchFamily="34" charset="77"/>
        <a:ea typeface="+mn-ea"/>
        <a:cs typeface="+mn-cs"/>
      </a:defRPr>
    </a:lvl2pPr>
    <a:lvl3pPr marL="914400" algn="l" defTabSz="914400" rtl="0" eaLnBrk="1" latinLnBrk="0" hangingPunct="1">
      <a:defRPr sz="800" b="0" i="0" kern="1200">
        <a:solidFill>
          <a:schemeClr val="tx1"/>
        </a:solidFill>
        <a:latin typeface="Graphik Light" panose="020B0403030202060203" pitchFamily="34" charset="77"/>
        <a:ea typeface="+mn-ea"/>
        <a:cs typeface="+mn-cs"/>
      </a:defRPr>
    </a:lvl3pPr>
    <a:lvl4pPr marL="1371600" algn="l" defTabSz="914400" rtl="0" eaLnBrk="1" latinLnBrk="0" hangingPunct="1">
      <a:defRPr sz="1200" b="0" i="0" kern="1200">
        <a:solidFill>
          <a:schemeClr val="tx1"/>
        </a:solidFill>
        <a:latin typeface="Graphik" panose="020B0503030202060203" pitchFamily="34" charset="77"/>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endParaRPr lang="en-UY"/>
          </a:p>
        </p:txBody>
      </p:sp>
      <p:sp>
        <p:nvSpPr>
          <p:cNvPr id="4" name="Slide Number Placeholder 3"/>
          <p:cNvSpPr>
            <a:spLocks noGrp="1"/>
          </p:cNvSpPr>
          <p:nvPr>
            <p:ph type="sldNum" sz="quarter" idx="5"/>
          </p:nvPr>
        </p:nvSpPr>
        <p:spPr/>
        <p:txBody>
          <a:bodyPr/>
          <a:lstStyle/>
          <a:p>
            <a:fld id="{D9365A70-E997-CF47-9EF7-4B5F47D6125C}" type="slidenum">
              <a:rPr lang="en-UY" smtClean="0"/>
              <a:pPr/>
              <a:t>1</a:t>
            </a:fld>
            <a:endParaRPr lang="en-UY" dirty="0"/>
          </a:p>
        </p:txBody>
      </p:sp>
    </p:spTree>
    <p:extLst>
      <p:ext uri="{BB962C8B-B14F-4D97-AF65-F5344CB8AC3E}">
        <p14:creationId xmlns:p14="http://schemas.microsoft.com/office/powerpoint/2010/main" val="4026006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Nos concentraremos em um aspecto muito importante da lógica dos web </a:t>
            </a:r>
            <a:r>
              <a:rPr lang="pt-BR" dirty="0" err="1"/>
              <a:t>panels</a:t>
            </a:r>
            <a:r>
              <a:rPr lang="pt-BR" dirty="0"/>
              <a:t>: a forma com que </a:t>
            </a:r>
            <a:r>
              <a:rPr lang="pt-BR" dirty="0" err="1"/>
              <a:t>GeneXus</a:t>
            </a:r>
            <a:r>
              <a:rPr lang="pt-BR" dirty="0"/>
              <a:t> determina quais tabelas deve navegar para carregar os dados na </a:t>
            </a:r>
            <a:r>
              <a:rPr lang="pt-BR"/>
              <a:t>tela.</a:t>
            </a:r>
            <a:endParaRPr lang="es-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2</a:t>
            </a:fld>
            <a:endParaRPr lang="en-UY" dirty="0"/>
          </a:p>
        </p:txBody>
      </p:sp>
    </p:spTree>
    <p:extLst>
      <p:ext uri="{BB962C8B-B14F-4D97-AF65-F5344CB8AC3E}">
        <p14:creationId xmlns:p14="http://schemas.microsoft.com/office/powerpoint/2010/main" val="41225930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E vamos fazê-lo para entender porque às vezes estamos convencidos de que </a:t>
            </a:r>
            <a:r>
              <a:rPr lang="pt-BR" dirty="0" err="1"/>
              <a:t>GeneXus</a:t>
            </a:r>
            <a:r>
              <a:rPr lang="pt-BR" dirty="0"/>
              <a:t> deveria estar fazendo uma coisa e, na verdade, está fazendo outra. </a:t>
            </a:r>
          </a:p>
          <a:p>
            <a:endParaRPr lang="pt-BR" dirty="0"/>
          </a:p>
          <a:p>
            <a:r>
              <a:rPr lang="pt-BR" dirty="0"/>
              <a:t>Geralmente isso acontece porque não tratamos certa parte do </a:t>
            </a:r>
            <a:r>
              <a:rPr lang="pt-BR" dirty="0" err="1"/>
              <a:t>panel</a:t>
            </a:r>
            <a:r>
              <a:rPr lang="pt-BR" dirty="0"/>
              <a:t> que é a causa do comportamento indesejado.</a:t>
            </a:r>
            <a:endParaRPr lang="es-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3</a:t>
            </a:fld>
            <a:endParaRPr lang="en-UY" dirty="0"/>
          </a:p>
        </p:txBody>
      </p:sp>
    </p:spTree>
    <p:extLst>
      <p:ext uri="{BB962C8B-B14F-4D97-AF65-F5344CB8AC3E}">
        <p14:creationId xmlns:p14="http://schemas.microsoft.com/office/powerpoint/2010/main" val="1717915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Vamos dividir nosso objeto de estudo em: web </a:t>
            </a:r>
            <a:r>
              <a:rPr lang="pt-BR" dirty="0" err="1"/>
              <a:t>panels</a:t>
            </a:r>
            <a:r>
              <a:rPr lang="pt-BR" dirty="0"/>
              <a:t> sem grid, com um grid e com vários grids.</a:t>
            </a:r>
            <a:endParaRPr lang="es-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4</a:t>
            </a:fld>
            <a:endParaRPr lang="en-UY" dirty="0"/>
          </a:p>
        </p:txBody>
      </p:sp>
    </p:spTree>
    <p:extLst>
      <p:ext uri="{BB962C8B-B14F-4D97-AF65-F5344CB8AC3E}">
        <p14:creationId xmlns:p14="http://schemas.microsoft.com/office/powerpoint/2010/main" val="1230760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Web </a:t>
            </a:r>
            <a:r>
              <a:rPr lang="pt-BR" dirty="0" err="1"/>
              <a:t>panels</a:t>
            </a:r>
            <a:r>
              <a:rPr lang="pt-BR" dirty="0"/>
              <a:t> sem grids. Aqui vemos um exemplo onde temos atributos no </a:t>
            </a:r>
            <a:r>
              <a:rPr lang="pt-BR" dirty="0" err="1"/>
              <a:t>form</a:t>
            </a:r>
            <a:r>
              <a:rPr lang="pt-BR" dirty="0"/>
              <a:t> e uma variável. E aqui o vemos em execução. Estamos vendo os dados de uma atração turística, recebida por parâmetro (no contexto da aplicação para uma agência de viagens com a qual viemos trabalhando na maioria dos vídeos)</a:t>
            </a:r>
            <a:endParaRPr lang="es-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5</a:t>
            </a:fld>
            <a:endParaRPr lang="en-UY" dirty="0"/>
          </a:p>
        </p:txBody>
      </p:sp>
    </p:spTree>
    <p:extLst>
      <p:ext uri="{BB962C8B-B14F-4D97-AF65-F5344CB8AC3E}">
        <p14:creationId xmlns:p14="http://schemas.microsoft.com/office/powerpoint/2010/main" val="3125653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Web </a:t>
            </a:r>
            <a:r>
              <a:rPr lang="pt-BR" dirty="0" err="1"/>
              <a:t>panels</a:t>
            </a:r>
            <a:r>
              <a:rPr lang="pt-BR" dirty="0"/>
              <a:t> com um grid. Aqui vemos um exemplo em que há atributos no grid, e na parte fixa do web </a:t>
            </a:r>
            <a:r>
              <a:rPr lang="pt-BR" dirty="0" err="1"/>
              <a:t>panel</a:t>
            </a:r>
            <a:r>
              <a:rPr lang="pt-BR" dirty="0"/>
              <a:t> só há variáveis, utilizadas, em sua maioria, para filtrar os dados, como vemos aqui em execução.</a:t>
            </a:r>
            <a:endParaRPr lang="en-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6</a:t>
            </a:fld>
            <a:endParaRPr lang="en-UY" dirty="0"/>
          </a:p>
        </p:txBody>
      </p:sp>
    </p:spTree>
    <p:extLst>
      <p:ext uri="{BB962C8B-B14F-4D97-AF65-F5344CB8AC3E}">
        <p14:creationId xmlns:p14="http://schemas.microsoft.com/office/powerpoint/2010/main" val="38660647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Mas também temos o caso misto, onde temos atributos no grid e também na parte fixa. Neste caso estamos vendo o nome do país cujo identificador recebemos por parâmetro, com todas as suas atrações turísticas. Podemos também filtrar por nome de atração.</a:t>
            </a:r>
            <a:endParaRPr lang="en-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7</a:t>
            </a:fld>
            <a:endParaRPr lang="en-UY" dirty="0"/>
          </a:p>
        </p:txBody>
      </p:sp>
    </p:spTree>
    <p:extLst>
      <p:ext uri="{BB962C8B-B14F-4D97-AF65-F5344CB8AC3E}">
        <p14:creationId xmlns:p14="http://schemas.microsoft.com/office/powerpoint/2010/main" val="33845736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Web </a:t>
            </a:r>
            <a:r>
              <a:rPr lang="pt-BR" dirty="0" err="1"/>
              <a:t>panels</a:t>
            </a:r>
            <a:r>
              <a:rPr lang="pt-BR" dirty="0"/>
              <a:t> com vários grids. </a:t>
            </a:r>
          </a:p>
          <a:p>
            <a:endParaRPr lang="pt-BR" dirty="0"/>
          </a:p>
          <a:p>
            <a:r>
              <a:rPr lang="pt-BR" dirty="0"/>
              <a:t>Aqui vemos um exemplo onde ao caso anterior adicionamos um grid para mostrar as cidades do país, não somente suas atrações turísticas. Mas fazemos isso em um grid paralelo, de modo que a informação de um grid e outro não se relacionará entre si, como podemos ver claramente em execução.</a:t>
            </a:r>
            <a:endParaRPr lang="en-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8</a:t>
            </a:fld>
            <a:endParaRPr lang="en-UY" dirty="0"/>
          </a:p>
        </p:txBody>
      </p:sp>
    </p:spTree>
    <p:extLst>
      <p:ext uri="{BB962C8B-B14F-4D97-AF65-F5344CB8AC3E}">
        <p14:creationId xmlns:p14="http://schemas.microsoft.com/office/powerpoint/2010/main" val="20186960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E como outro caso de web </a:t>
            </a:r>
            <a:r>
              <a:rPr lang="pt-BR" dirty="0" err="1"/>
              <a:t>panels</a:t>
            </a:r>
            <a:r>
              <a:rPr lang="pt-BR" dirty="0"/>
              <a:t> com múltiplos grids, aqui apresentamos também a informação de um país com suas cidades e atrações turísticas, mas desta vez como grids aninhados, então a informação se relacionará, como vemos em execução, onde se vê para cada cidade do país, suas próprias atrações turísticas.</a:t>
            </a:r>
            <a:endParaRPr lang="en-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9</a:t>
            </a:fld>
            <a:endParaRPr lang="en-UY" dirty="0"/>
          </a:p>
        </p:txBody>
      </p:sp>
    </p:spTree>
    <p:extLst>
      <p:ext uri="{BB962C8B-B14F-4D97-AF65-F5344CB8AC3E}">
        <p14:creationId xmlns:p14="http://schemas.microsoft.com/office/powerpoint/2010/main" val="7494003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r>
              <a:rPr lang="pt-BR" dirty="0"/>
              <a:t>Tomaremos como base cada um destes casos para estudar como se determina se haverá ou não alguma tabela base e se houver, qual será a navegação para recuperar os dados.</a:t>
            </a:r>
            <a:endParaRPr lang="es-UY" dirty="0"/>
          </a:p>
        </p:txBody>
      </p:sp>
      <p:sp>
        <p:nvSpPr>
          <p:cNvPr id="4" name="Slide Number Placeholder 3"/>
          <p:cNvSpPr>
            <a:spLocks noGrp="1"/>
          </p:cNvSpPr>
          <p:nvPr>
            <p:ph type="sldNum" sz="quarter" idx="5"/>
          </p:nvPr>
        </p:nvSpPr>
        <p:spPr/>
        <p:txBody>
          <a:bodyPr/>
          <a:lstStyle/>
          <a:p>
            <a:fld id="{D9365A70-E997-CF47-9EF7-4B5F47D6125C}" type="slidenum">
              <a:rPr lang="en-UY" smtClean="0"/>
              <a:pPr/>
              <a:t>10</a:t>
            </a:fld>
            <a:endParaRPr lang="en-UY" dirty="0"/>
          </a:p>
        </p:txBody>
      </p:sp>
    </p:spTree>
    <p:extLst>
      <p:ext uri="{BB962C8B-B14F-4D97-AF65-F5344CB8AC3E}">
        <p14:creationId xmlns:p14="http://schemas.microsoft.com/office/powerpoint/2010/main" val="21368803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925" y="-22225"/>
            <a:ext cx="6911975" cy="3887788"/>
          </a:xfrm>
        </p:spPr>
      </p:sp>
      <p:sp>
        <p:nvSpPr>
          <p:cNvPr id="3" name="Notes Placeholder 2"/>
          <p:cNvSpPr>
            <a:spLocks noGrp="1"/>
          </p:cNvSpPr>
          <p:nvPr>
            <p:ph type="body" idx="1"/>
          </p:nvPr>
        </p:nvSpPr>
        <p:spPr/>
        <p:txBody>
          <a:bodyPr/>
          <a:lstStyle/>
          <a:p>
            <a:endParaRPr lang="en-UY"/>
          </a:p>
        </p:txBody>
      </p:sp>
      <p:sp>
        <p:nvSpPr>
          <p:cNvPr id="4" name="Slide Number Placeholder 3"/>
          <p:cNvSpPr>
            <a:spLocks noGrp="1"/>
          </p:cNvSpPr>
          <p:nvPr>
            <p:ph type="sldNum" sz="quarter" idx="5"/>
          </p:nvPr>
        </p:nvSpPr>
        <p:spPr/>
        <p:txBody>
          <a:bodyPr/>
          <a:lstStyle/>
          <a:p>
            <a:fld id="{D9365A70-E997-CF47-9EF7-4B5F47D6125C}" type="slidenum">
              <a:rPr lang="en-UY" smtClean="0"/>
              <a:pPr/>
              <a:t>11</a:t>
            </a:fld>
            <a:endParaRPr lang="en-UY" dirty="0"/>
          </a:p>
        </p:txBody>
      </p:sp>
    </p:spTree>
    <p:extLst>
      <p:ext uri="{BB962C8B-B14F-4D97-AF65-F5344CB8AC3E}">
        <p14:creationId xmlns:p14="http://schemas.microsoft.com/office/powerpoint/2010/main" val="736130832"/>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microsoft.com/office/2007/relationships/hdphoto" Target="../media/hdphoto5.wdp"/><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0.jpeg"/><Relationship Id="rId10" Type="http://schemas.openxmlformats.org/officeDocument/2006/relationships/image" Target="../media/image8.JPG"/><Relationship Id="rId4" Type="http://schemas.microsoft.com/office/2007/relationships/hdphoto" Target="../media/hdphoto4.wdp"/><Relationship Id="rId9" Type="http://schemas.microsoft.com/office/2007/relationships/hdphoto" Target="../media/hdphoto6.wdp"/></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APERTURA - 1" preserve="1">
  <p:cSld name="1_APERTURA - 1">
    <p:bg>
      <p:bgPr>
        <a:solidFill>
          <a:srgbClr val="919FF1"/>
        </a:solidFill>
        <a:effectLst/>
      </p:bgPr>
    </p:bg>
    <p:spTree>
      <p:nvGrpSpPr>
        <p:cNvPr id="1" name="Shape 13"/>
        <p:cNvGrpSpPr/>
        <p:nvPr/>
      </p:nvGrpSpPr>
      <p:grpSpPr>
        <a:xfrm>
          <a:off x="0" y="0"/>
          <a:ext cx="0" cy="0"/>
          <a:chOff x="0" y="0"/>
          <a:chExt cx="0" cy="0"/>
        </a:xfrm>
      </p:grpSpPr>
      <p:sp>
        <p:nvSpPr>
          <p:cNvPr id="16" name="Google Shape;16;p2"/>
          <p:cNvSpPr/>
          <p:nvPr/>
        </p:nvSpPr>
        <p:spPr>
          <a:xfrm>
            <a:off x="4" y="-20571"/>
            <a:ext cx="12241831" cy="7386008"/>
          </a:xfrm>
          <a:prstGeom prst="rect">
            <a:avLst/>
          </a:prstGeom>
          <a:solidFill>
            <a:srgbClr val="919FF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dirty="0">
              <a:solidFill>
                <a:schemeClr val="lt1"/>
              </a:solidFill>
              <a:latin typeface="Arial"/>
              <a:ea typeface="Arial"/>
              <a:cs typeface="Arial"/>
              <a:sym typeface="Arial"/>
            </a:endParaRPr>
          </a:p>
        </p:txBody>
      </p:sp>
      <p:sp>
        <p:nvSpPr>
          <p:cNvPr id="14" name="Google Shape;14;p2"/>
          <p:cNvSpPr txBox="1">
            <a:spLocks noGrp="1"/>
          </p:cNvSpPr>
          <p:nvPr>
            <p:ph type="title"/>
          </p:nvPr>
        </p:nvSpPr>
        <p:spPr>
          <a:xfrm>
            <a:off x="1140991" y="2653289"/>
            <a:ext cx="1006316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lt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15" name="Google Shape;15;p2"/>
          <p:cNvSpPr txBox="1">
            <a:spLocks noGrp="1"/>
          </p:cNvSpPr>
          <p:nvPr>
            <p:ph type="body" idx="1"/>
          </p:nvPr>
        </p:nvSpPr>
        <p:spPr>
          <a:xfrm>
            <a:off x="1140991" y="3365150"/>
            <a:ext cx="10063167" cy="767141"/>
          </a:xfrm>
          <a:prstGeom prst="rect">
            <a:avLst/>
          </a:prstGeom>
          <a:noFill/>
          <a:ln>
            <a:noFill/>
          </a:ln>
        </p:spPr>
        <p:txBody>
          <a:bodyPr spcFirstLastPara="1" wrap="square" lIns="91425" tIns="45700" rIns="91425" bIns="45700" anchor="t" anchorCtr="0">
            <a:noAutofit/>
          </a:bodyPr>
          <a:lstStyle>
            <a:lvl1pPr marL="609582" lvl="0" indent="-304790" algn="l">
              <a:spcBef>
                <a:spcPts val="427"/>
              </a:spcBef>
              <a:spcAft>
                <a:spcPts val="0"/>
              </a:spcAft>
              <a:buClr>
                <a:schemeClr val="lt1"/>
              </a:buClr>
              <a:buSzPts val="1600"/>
              <a:buNone/>
              <a:defRPr sz="2133" b="0" i="0">
                <a:solidFill>
                  <a:schemeClr val="lt1"/>
                </a:solidFill>
                <a:latin typeface="Graphik Regular" panose="020B0503030202060203" pitchFamily="34" charset="0"/>
                <a:ea typeface="Graphik Regular" panose="020B0503030202060203" pitchFamily="34" charset="0"/>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pic>
        <p:nvPicPr>
          <p:cNvPr id="8" name="Picture 7" descr="A picture containing object, clock&#10;&#10;Description automatically generated">
            <a:extLst>
              <a:ext uri="{FF2B5EF4-FFF2-40B4-BE49-F238E27FC236}">
                <a16:creationId xmlns:a16="http://schemas.microsoft.com/office/drawing/2014/main" id="{38C1B915-DB31-EC47-91BB-E67948054689}"/>
              </a:ext>
            </a:extLst>
          </p:cNvPr>
          <p:cNvPicPr>
            <a:picLocks noChangeAspect="1"/>
          </p:cNvPicPr>
          <p:nvPr/>
        </p:nvPicPr>
        <p:blipFill rotWithShape="1">
          <a:blip r:embed="rId2">
            <a:extLst>
              <a:ext uri="{BEBA8EAE-BF5A-486C-A8C5-ECC9F3942E4B}">
                <a14:imgProps xmlns:a14="http://schemas.microsoft.com/office/drawing/2010/main">
                  <a14:imgLayer r:embed="rId3">
                    <a14:imgEffect>
                      <a14:artisticPhotocopy trans="0" detail="10"/>
                    </a14:imgEffect>
                  </a14:imgLayer>
                </a14:imgProps>
              </a:ext>
            </a:extLst>
          </a:blip>
          <a:srcRect r="23494" b="233"/>
          <a:stretch/>
        </p:blipFill>
        <p:spPr>
          <a:xfrm>
            <a:off x="1157114" y="5965137"/>
            <a:ext cx="1386494" cy="440197"/>
          </a:xfrm>
          <a:prstGeom prst="rect">
            <a:avLst/>
          </a:prstGeom>
          <a:effectLst/>
        </p:spPr>
      </p:pic>
    </p:spTree>
    <p:extLst>
      <p:ext uri="{BB962C8B-B14F-4D97-AF65-F5344CB8AC3E}">
        <p14:creationId xmlns:p14="http://schemas.microsoft.com/office/powerpoint/2010/main" val="1415384141"/>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DEMO - 1">
  <p:cSld name="DEMO - 1">
    <p:bg>
      <p:bgPr>
        <a:solidFill>
          <a:srgbClr val="14236E"/>
        </a:solidFill>
        <a:effectLst/>
      </p:bgPr>
    </p:bg>
    <p:spTree>
      <p:nvGrpSpPr>
        <p:cNvPr id="1" name="Shape 674"/>
        <p:cNvGrpSpPr/>
        <p:nvPr/>
      </p:nvGrpSpPr>
      <p:grpSpPr>
        <a:xfrm>
          <a:off x="0" y="0"/>
          <a:ext cx="0" cy="0"/>
          <a:chOff x="0" y="0"/>
          <a:chExt cx="0" cy="0"/>
        </a:xfrm>
      </p:grpSpPr>
      <p:sp>
        <p:nvSpPr>
          <p:cNvPr id="675" name="Google Shape;675;p146"/>
          <p:cNvSpPr txBox="1">
            <a:spLocks noGrp="1"/>
          </p:cNvSpPr>
          <p:nvPr>
            <p:ph type="title" hasCustomPrompt="1"/>
          </p:nvPr>
        </p:nvSpPr>
        <p:spPr>
          <a:xfrm>
            <a:off x="690468" y="2636839"/>
            <a:ext cx="10776859"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2667" b="0" i="0">
                <a:solidFill>
                  <a:schemeClr val="bg1"/>
                </a:solidFill>
                <a:latin typeface="Graphik Medium" panose="020B0503030202060203" pitchFamily="34" charset="77"/>
                <a:ea typeface="Graphik Medium" panose="020B0503030202060203" pitchFamily="34" charset="77"/>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s-ES" dirty="0" err="1"/>
              <a:t>Section</a:t>
            </a:r>
            <a:r>
              <a:rPr lang="es-ES" dirty="0"/>
              <a:t> </a:t>
            </a:r>
            <a:r>
              <a:rPr lang="es-ES" dirty="0" err="1"/>
              <a:t>Title</a:t>
            </a:r>
            <a:endParaRPr dirty="0"/>
          </a:p>
        </p:txBody>
      </p:sp>
      <p:sp>
        <p:nvSpPr>
          <p:cNvPr id="3" name="Google Shape;11;p1">
            <a:extLst>
              <a:ext uri="{FF2B5EF4-FFF2-40B4-BE49-F238E27FC236}">
                <a16:creationId xmlns:a16="http://schemas.microsoft.com/office/drawing/2014/main" id="{891596C6-567E-104C-897F-5F4F156148D8}"/>
              </a:ext>
            </a:extLst>
          </p:cNvPr>
          <p:cNvSpPr/>
          <p:nvPr/>
        </p:nvSpPr>
        <p:spPr>
          <a:xfrm>
            <a:off x="853" y="2123"/>
            <a:ext cx="12205719" cy="450849"/>
          </a:xfrm>
          <a:prstGeom prst="rect">
            <a:avLst/>
          </a:prstGeom>
          <a:solidFill>
            <a:srgbClr val="14236E"/>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523343715"/>
      </p:ext>
    </p:extLst>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0_CONTENIDO">
  <p:cSld name="30_CONTENIDO">
    <p:spTree>
      <p:nvGrpSpPr>
        <p:cNvPr id="1" name="Shape 206"/>
        <p:cNvGrpSpPr/>
        <p:nvPr/>
      </p:nvGrpSpPr>
      <p:grpSpPr>
        <a:xfrm>
          <a:off x="0" y="0"/>
          <a:ext cx="0" cy="0"/>
          <a:chOff x="0" y="0"/>
          <a:chExt cx="0" cy="0"/>
        </a:xfrm>
      </p:grpSpPr>
      <p:sp>
        <p:nvSpPr>
          <p:cNvPr id="208" name="Google Shape;208;p47"/>
          <p:cNvSpPr txBox="1">
            <a:spLocks noGrp="1"/>
          </p:cNvSpPr>
          <p:nvPr>
            <p:ph type="body" idx="1"/>
          </p:nvPr>
        </p:nvSpPr>
        <p:spPr>
          <a:xfrm>
            <a:off x="609600" y="1679713"/>
            <a:ext cx="10972800" cy="4906616"/>
          </a:xfrm>
          <a:prstGeom prst="rect">
            <a:avLst/>
          </a:prstGeom>
          <a:noFill/>
          <a:ln>
            <a:noFill/>
          </a:ln>
        </p:spPr>
        <p:txBody>
          <a:bodyPr spcFirstLastPara="1" wrap="square" lIns="91425" tIns="91425" rIns="91425" bIns="91425" anchor="t" anchorCtr="0">
            <a:noAutofit/>
          </a:bodyPr>
          <a:lstStyle>
            <a:lvl1pPr marL="609582" marR="0" lvl="0" indent="-304790" algn="l">
              <a:spcBef>
                <a:spcPts val="373"/>
              </a:spcBef>
              <a:spcAft>
                <a:spcPts val="0"/>
              </a:spcAft>
              <a:buClr>
                <a:schemeClr val="dk1"/>
              </a:buClr>
              <a:buSzPts val="1400"/>
              <a:buFont typeface="Arial"/>
              <a:buNone/>
              <a:defRPr sz="1600" b="0" i="0" u="none" strike="noStrike" cap="none">
                <a:solidFill>
                  <a:schemeClr val="tx1"/>
                </a:solidFill>
                <a:latin typeface="Graphik Regular" panose="020B0503030202060203" pitchFamily="34" charset="0"/>
                <a:ea typeface="Graphik Regular" panose="020B0503030202060203" pitchFamily="34" charset="0"/>
                <a:cs typeface="Arial"/>
                <a:sym typeface="Arial"/>
              </a:defRPr>
            </a:lvl1pPr>
            <a:lvl2pPr marL="1219163" marR="0" lvl="1" indent="-304790" algn="l">
              <a:spcBef>
                <a:spcPts val="373"/>
              </a:spcBef>
              <a:spcAft>
                <a:spcPts val="0"/>
              </a:spcAft>
              <a:buClr>
                <a:schemeClr val="dk1"/>
              </a:buClr>
              <a:buSzPts val="1400"/>
              <a:buFont typeface="Arial"/>
              <a:buNone/>
              <a:defRPr sz="1867" b="0" i="0" u="none" strike="noStrike" cap="none">
                <a:solidFill>
                  <a:schemeClr val="dk1"/>
                </a:solidFill>
                <a:latin typeface="Arial"/>
                <a:ea typeface="Arial"/>
                <a:cs typeface="Arial"/>
                <a:sym typeface="Arial"/>
              </a:defRPr>
            </a:lvl2pPr>
            <a:lvl3pPr marL="1828744" marR="0" lvl="2" indent="-304790" algn="l">
              <a:spcBef>
                <a:spcPts val="373"/>
              </a:spcBef>
              <a:spcAft>
                <a:spcPts val="0"/>
              </a:spcAft>
              <a:buClr>
                <a:schemeClr val="dk1"/>
              </a:buClr>
              <a:buSzPts val="1400"/>
              <a:buFont typeface="Arial"/>
              <a:buNone/>
              <a:defRPr sz="1867" b="0" i="0" u="none" strike="noStrike" cap="none">
                <a:solidFill>
                  <a:schemeClr val="dk1"/>
                </a:solidFill>
                <a:latin typeface="Arial"/>
                <a:ea typeface="Arial"/>
                <a:cs typeface="Arial"/>
                <a:sym typeface="Arial"/>
              </a:defRPr>
            </a:lvl3pPr>
            <a:lvl4pPr marL="2438324" marR="0" lvl="3" indent="-304790" algn="l">
              <a:spcBef>
                <a:spcPts val="373"/>
              </a:spcBef>
              <a:spcAft>
                <a:spcPts val="0"/>
              </a:spcAft>
              <a:buClr>
                <a:schemeClr val="dk1"/>
              </a:buClr>
              <a:buSzPts val="1400"/>
              <a:buFont typeface="Arial"/>
              <a:buNone/>
              <a:defRPr sz="1867" b="0" i="0" u="none" strike="noStrike" cap="none">
                <a:solidFill>
                  <a:schemeClr val="dk1"/>
                </a:solidFill>
                <a:latin typeface="Arial"/>
                <a:ea typeface="Arial"/>
                <a:cs typeface="Arial"/>
                <a:sym typeface="Arial"/>
              </a:defRPr>
            </a:lvl4pPr>
            <a:lvl5pPr marL="3047906" marR="0" lvl="4" indent="-304790" algn="l">
              <a:spcBef>
                <a:spcPts val="373"/>
              </a:spcBef>
              <a:spcAft>
                <a:spcPts val="0"/>
              </a:spcAft>
              <a:buClr>
                <a:schemeClr val="dk1"/>
              </a:buClr>
              <a:buSzPts val="1400"/>
              <a:buFont typeface="Arial"/>
              <a:buNone/>
              <a:defRPr sz="1867" b="0" i="0" u="none" strike="noStrike" cap="none">
                <a:solidFill>
                  <a:schemeClr val="dk1"/>
                </a:solidFill>
                <a:latin typeface="Arial"/>
                <a:ea typeface="Arial"/>
                <a:cs typeface="Arial"/>
                <a:sym typeface="Arial"/>
              </a:defRPr>
            </a:lvl5pPr>
            <a:lvl6pPr marL="3657489" marR="0" lvl="5" indent="-431787" algn="l">
              <a:spcBef>
                <a:spcPts val="400"/>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6pPr>
            <a:lvl7pPr marL="4267068" marR="0" lvl="6" indent="-431787" algn="l">
              <a:spcBef>
                <a:spcPts val="400"/>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7pPr>
            <a:lvl8pPr marL="4876650" marR="0" lvl="7" indent="-431787" algn="l">
              <a:spcBef>
                <a:spcPts val="400"/>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8pPr>
            <a:lvl9pPr marL="5486231" marR="0" lvl="8" indent="-431787" algn="l">
              <a:spcBef>
                <a:spcPts val="400"/>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9pPr>
          </a:lstStyle>
          <a:p>
            <a:pPr lvl="0"/>
            <a:r>
              <a:rPr lang="en-US"/>
              <a:t>Edit Master text styles</a:t>
            </a:r>
          </a:p>
        </p:txBody>
      </p:sp>
      <p:sp>
        <p:nvSpPr>
          <p:cNvPr id="6" name="Google Shape;676;p146">
            <a:extLst>
              <a:ext uri="{FF2B5EF4-FFF2-40B4-BE49-F238E27FC236}">
                <a16:creationId xmlns:a16="http://schemas.microsoft.com/office/drawing/2014/main" id="{E811486D-1278-5E48-9DCC-40B5BD5EF0FE}"/>
              </a:ext>
            </a:extLst>
          </p:cNvPr>
          <p:cNvSpPr txBox="1">
            <a:spLocks noGrp="1"/>
          </p:cNvSpPr>
          <p:nvPr>
            <p:ph type="body" idx="10" hasCustomPrompt="1"/>
          </p:nvPr>
        </p:nvSpPr>
        <p:spPr>
          <a:xfrm>
            <a:off x="609601"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
        <p:nvSpPr>
          <p:cNvPr id="8" name="Text Placeholder 20">
            <a:extLst>
              <a:ext uri="{FF2B5EF4-FFF2-40B4-BE49-F238E27FC236}">
                <a16:creationId xmlns:a16="http://schemas.microsoft.com/office/drawing/2014/main" id="{EEF8979C-D0D4-C546-93BB-C0B5DF065A57}"/>
              </a:ext>
            </a:extLst>
          </p:cNvPr>
          <p:cNvSpPr>
            <a:spLocks noGrp="1"/>
          </p:cNvSpPr>
          <p:nvPr>
            <p:ph type="body" sz="quarter" idx="21" hasCustomPrompt="1"/>
          </p:nvPr>
        </p:nvSpPr>
        <p:spPr>
          <a:xfrm>
            <a:off x="0" y="6885387"/>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9" name="Text Placeholder 20">
            <a:extLst>
              <a:ext uri="{FF2B5EF4-FFF2-40B4-BE49-F238E27FC236}">
                <a16:creationId xmlns:a16="http://schemas.microsoft.com/office/drawing/2014/main" id="{20BB336D-31E9-B741-BA4E-8C07D05AC7D8}"/>
              </a:ext>
            </a:extLst>
          </p:cNvPr>
          <p:cNvSpPr>
            <a:spLocks noGrp="1"/>
          </p:cNvSpPr>
          <p:nvPr>
            <p:ph type="body" sz="quarter" idx="26" hasCustomPrompt="1"/>
          </p:nvPr>
        </p:nvSpPr>
        <p:spPr>
          <a:xfrm>
            <a:off x="634578" y="-411425"/>
            <a:ext cx="10933008" cy="309111"/>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Product Screenshot / Explanatory images</a:t>
            </a:r>
          </a:p>
        </p:txBody>
      </p:sp>
      <p:sp>
        <p:nvSpPr>
          <p:cNvPr id="15" name="Text Placeholder 20">
            <a:extLst>
              <a:ext uri="{FF2B5EF4-FFF2-40B4-BE49-F238E27FC236}">
                <a16:creationId xmlns:a16="http://schemas.microsoft.com/office/drawing/2014/main" id="{08801EEB-9C7D-C54B-9926-D8027A40B7CE}"/>
              </a:ext>
            </a:extLst>
          </p:cNvPr>
          <p:cNvSpPr>
            <a:spLocks noGrp="1"/>
          </p:cNvSpPr>
          <p:nvPr>
            <p:ph type="body" sz="quarter" idx="35" hasCustomPrompt="1"/>
          </p:nvPr>
        </p:nvSpPr>
        <p:spPr>
          <a:xfrm>
            <a:off x="0" y="-660399"/>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16" name="Text Placeholder 20">
            <a:extLst>
              <a:ext uri="{FF2B5EF4-FFF2-40B4-BE49-F238E27FC236}">
                <a16:creationId xmlns:a16="http://schemas.microsoft.com/office/drawing/2014/main" id="{C5C80ECB-0280-F043-9FC8-01B4FD5A5034}"/>
              </a:ext>
            </a:extLst>
          </p:cNvPr>
          <p:cNvSpPr>
            <a:spLocks noGrp="1"/>
          </p:cNvSpPr>
          <p:nvPr>
            <p:ph type="body" sz="quarter" idx="36" hasCustomPrompt="1"/>
          </p:nvPr>
        </p:nvSpPr>
        <p:spPr>
          <a:xfrm>
            <a:off x="11602241" y="-658806"/>
            <a:ext cx="599922" cy="644364"/>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18" name="Text Placeholder 20">
            <a:extLst>
              <a:ext uri="{FF2B5EF4-FFF2-40B4-BE49-F238E27FC236}">
                <a16:creationId xmlns:a16="http://schemas.microsoft.com/office/drawing/2014/main" id="{6CE5F74C-7752-824F-8F8B-ED5ACE9AF111}"/>
              </a:ext>
            </a:extLst>
          </p:cNvPr>
          <p:cNvSpPr>
            <a:spLocks noGrp="1"/>
          </p:cNvSpPr>
          <p:nvPr>
            <p:ph type="body" sz="quarter" idx="38" hasCustomPrompt="1"/>
          </p:nvPr>
        </p:nvSpPr>
        <p:spPr>
          <a:xfrm>
            <a:off x="11571758" y="6885387"/>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19" name="Text Placeholder 20">
            <a:extLst>
              <a:ext uri="{FF2B5EF4-FFF2-40B4-BE49-F238E27FC236}">
                <a16:creationId xmlns:a16="http://schemas.microsoft.com/office/drawing/2014/main" id="{1816A79F-B0DC-4A4A-B900-476E94B54DDB}"/>
              </a:ext>
            </a:extLst>
          </p:cNvPr>
          <p:cNvSpPr>
            <a:spLocks noGrp="1"/>
          </p:cNvSpPr>
          <p:nvPr>
            <p:ph type="body" sz="quarter" idx="40" hasCustomPrompt="1"/>
          </p:nvPr>
        </p:nvSpPr>
        <p:spPr>
          <a:xfrm>
            <a:off x="634579" y="-807667"/>
            <a:ext cx="6325023"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Section Title / Explanation  maximum width (2 lines long maximum)</a:t>
            </a:r>
          </a:p>
        </p:txBody>
      </p:sp>
      <p:cxnSp>
        <p:nvCxnSpPr>
          <p:cNvPr id="20" name="Straight Arrow Connector 19">
            <a:extLst>
              <a:ext uri="{FF2B5EF4-FFF2-40B4-BE49-F238E27FC236}">
                <a16:creationId xmlns:a16="http://schemas.microsoft.com/office/drawing/2014/main" id="{FD99B9BC-34B1-C842-820A-B6A9DC0D7A40}"/>
              </a:ext>
            </a:extLst>
          </p:cNvPr>
          <p:cNvCxnSpPr/>
          <p:nvPr/>
        </p:nvCxnSpPr>
        <p:spPr>
          <a:xfrm>
            <a:off x="335360" y="-1563555"/>
            <a:ext cx="0" cy="6720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528CA01-DB9C-4D49-8232-193D0F2074B3}"/>
              </a:ext>
            </a:extLst>
          </p:cNvPr>
          <p:cNvCxnSpPr>
            <a:cxnSpLocks/>
          </p:cNvCxnSpPr>
          <p:nvPr/>
        </p:nvCxnSpPr>
        <p:spPr>
          <a:xfrm>
            <a:off x="-1584853" y="164637"/>
            <a:ext cx="7305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AB521FC0-9AB8-9C40-B6E2-18D139AC5BEE}"/>
              </a:ext>
            </a:extLst>
          </p:cNvPr>
          <p:cNvCxnSpPr/>
          <p:nvPr/>
        </p:nvCxnSpPr>
        <p:spPr>
          <a:xfrm>
            <a:off x="335360" y="7772035"/>
            <a:ext cx="0" cy="672075"/>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E334BB9A-918D-9744-879F-754C72072E0A}"/>
              </a:ext>
            </a:extLst>
          </p:cNvPr>
          <p:cNvCxnSpPr>
            <a:cxnSpLocks/>
          </p:cNvCxnSpPr>
          <p:nvPr/>
        </p:nvCxnSpPr>
        <p:spPr>
          <a:xfrm>
            <a:off x="-1584853" y="6789373"/>
            <a:ext cx="7305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952907A-8FE9-E543-AC5A-4038F346946C}"/>
              </a:ext>
            </a:extLst>
          </p:cNvPr>
          <p:cNvCxnSpPr/>
          <p:nvPr/>
        </p:nvCxnSpPr>
        <p:spPr>
          <a:xfrm>
            <a:off x="11882926" y="7772035"/>
            <a:ext cx="0" cy="672075"/>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CEDBD294-3CEB-6E40-A169-737E5A66621B}"/>
              </a:ext>
            </a:extLst>
          </p:cNvPr>
          <p:cNvCxnSpPr/>
          <p:nvPr/>
        </p:nvCxnSpPr>
        <p:spPr>
          <a:xfrm>
            <a:off x="11882926" y="-1563555"/>
            <a:ext cx="0" cy="6720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D2AB0A86-9CA6-DD40-9DBF-B4362FD9B2A2}"/>
              </a:ext>
            </a:extLst>
          </p:cNvPr>
          <p:cNvCxnSpPr>
            <a:cxnSpLocks/>
          </p:cNvCxnSpPr>
          <p:nvPr/>
        </p:nvCxnSpPr>
        <p:spPr>
          <a:xfrm>
            <a:off x="13045547" y="164637"/>
            <a:ext cx="730540" cy="0"/>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C992B654-8F7D-2E47-AF13-F502A6A4A886}"/>
              </a:ext>
            </a:extLst>
          </p:cNvPr>
          <p:cNvCxnSpPr>
            <a:cxnSpLocks/>
          </p:cNvCxnSpPr>
          <p:nvPr/>
        </p:nvCxnSpPr>
        <p:spPr>
          <a:xfrm>
            <a:off x="13045547" y="6789373"/>
            <a:ext cx="730540" cy="0"/>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sp>
        <p:nvSpPr>
          <p:cNvPr id="28" name="Title 16">
            <a:extLst>
              <a:ext uri="{FF2B5EF4-FFF2-40B4-BE49-F238E27FC236}">
                <a16:creationId xmlns:a16="http://schemas.microsoft.com/office/drawing/2014/main" id="{F6735598-ECFF-7C4B-9241-A9BB10641F81}"/>
              </a:ext>
            </a:extLst>
          </p:cNvPr>
          <p:cNvSpPr>
            <a:spLocks noGrp="1"/>
          </p:cNvSpPr>
          <p:nvPr>
            <p:ph type="title"/>
          </p:nvPr>
        </p:nvSpPr>
        <p:spPr>
          <a:xfrm>
            <a:off x="624420"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r>
              <a:rPr lang="en-US"/>
              <a:t>Click to edit Master title style</a:t>
            </a:r>
            <a:endParaRPr lang="en-UY" dirty="0"/>
          </a:p>
        </p:txBody>
      </p:sp>
      <p:sp>
        <p:nvSpPr>
          <p:cNvPr id="31" name="Text Placeholder 20">
            <a:extLst>
              <a:ext uri="{FF2B5EF4-FFF2-40B4-BE49-F238E27FC236}">
                <a16:creationId xmlns:a16="http://schemas.microsoft.com/office/drawing/2014/main" id="{9AB2A1B4-C6D2-DA49-BD03-79BF27A351F9}"/>
              </a:ext>
            </a:extLst>
          </p:cNvPr>
          <p:cNvSpPr>
            <a:spLocks noGrp="1"/>
          </p:cNvSpPr>
          <p:nvPr>
            <p:ph type="body" sz="quarter" idx="33" hasCustomPrompt="1"/>
          </p:nvPr>
        </p:nvSpPr>
        <p:spPr>
          <a:xfrm>
            <a:off x="-610080" y="6617672"/>
            <a:ext cx="599922" cy="363727"/>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2" name="Text Placeholder 20">
            <a:extLst>
              <a:ext uri="{FF2B5EF4-FFF2-40B4-BE49-F238E27FC236}">
                <a16:creationId xmlns:a16="http://schemas.microsoft.com/office/drawing/2014/main" id="{82534E04-053F-9344-AC45-F012BF51BF80}"/>
              </a:ext>
            </a:extLst>
          </p:cNvPr>
          <p:cNvSpPr>
            <a:spLocks noGrp="1"/>
          </p:cNvSpPr>
          <p:nvPr>
            <p:ph type="body" sz="quarter" idx="39" hasCustomPrompt="1"/>
          </p:nvPr>
        </p:nvSpPr>
        <p:spPr>
          <a:xfrm>
            <a:off x="12222001" y="6617672"/>
            <a:ext cx="599922" cy="363727"/>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3" name="Text Placeholder 20">
            <a:extLst>
              <a:ext uri="{FF2B5EF4-FFF2-40B4-BE49-F238E27FC236}">
                <a16:creationId xmlns:a16="http://schemas.microsoft.com/office/drawing/2014/main" id="{752EF51E-8A4C-0844-9E44-E863E7A88503}"/>
              </a:ext>
            </a:extLst>
          </p:cNvPr>
          <p:cNvSpPr>
            <a:spLocks noGrp="1"/>
          </p:cNvSpPr>
          <p:nvPr>
            <p:ph type="body" sz="quarter" idx="34" hasCustomPrompt="1"/>
          </p:nvPr>
        </p:nvSpPr>
        <p:spPr>
          <a:xfrm>
            <a:off x="-610080" y="10562"/>
            <a:ext cx="599922" cy="400100"/>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4" name="Text Placeholder 20">
            <a:extLst>
              <a:ext uri="{FF2B5EF4-FFF2-40B4-BE49-F238E27FC236}">
                <a16:creationId xmlns:a16="http://schemas.microsoft.com/office/drawing/2014/main" id="{975B99D3-B8F7-624A-B62C-73A56DC45A23}"/>
              </a:ext>
            </a:extLst>
          </p:cNvPr>
          <p:cNvSpPr>
            <a:spLocks noGrp="1"/>
          </p:cNvSpPr>
          <p:nvPr>
            <p:ph type="body" sz="quarter" idx="37" hasCustomPrompt="1"/>
          </p:nvPr>
        </p:nvSpPr>
        <p:spPr>
          <a:xfrm>
            <a:off x="12212320" y="10563"/>
            <a:ext cx="624416" cy="40009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5" name="Text Placeholder 20">
            <a:extLst>
              <a:ext uri="{FF2B5EF4-FFF2-40B4-BE49-F238E27FC236}">
                <a16:creationId xmlns:a16="http://schemas.microsoft.com/office/drawing/2014/main" id="{3643E230-800E-5A47-8926-3C7605D1984A}"/>
              </a:ext>
            </a:extLst>
          </p:cNvPr>
          <p:cNvSpPr>
            <a:spLocks noGrp="1"/>
          </p:cNvSpPr>
          <p:nvPr>
            <p:ph type="body" sz="quarter" idx="41" hasCustomPrompt="1"/>
          </p:nvPr>
        </p:nvSpPr>
        <p:spPr>
          <a:xfrm>
            <a:off x="634576" y="6908980"/>
            <a:ext cx="10911358" cy="36044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C</a:t>
            </a:r>
            <a:r>
              <a:rPr lang="en-US" dirty="0"/>
              <a:t>o</a:t>
            </a:r>
            <a:r>
              <a:rPr lang="en-UY" dirty="0"/>
              <a:t>ntent distribution maximum width</a:t>
            </a:r>
          </a:p>
        </p:txBody>
      </p:sp>
    </p:spTree>
    <p:extLst>
      <p:ext uri="{BB962C8B-B14F-4D97-AF65-F5344CB8AC3E}">
        <p14:creationId xmlns:p14="http://schemas.microsoft.com/office/powerpoint/2010/main" val="4290379235"/>
      </p:ext>
    </p:extLst>
  </p:cSld>
  <p:clrMapOvr>
    <a:masterClrMapping/>
  </p:clrMapOvr>
  <p:transition spd="slow">
    <p:fade thruBlk="1"/>
  </p:transition>
  <p:extLst>
    <p:ext uri="{DCECCB84-F9BA-43D5-87BE-67443E8EF086}">
      <p15:sldGuideLst xmlns:p15="http://schemas.microsoft.com/office/powerpoint/2012/main">
        <p15:guide id="1" orient="horz" pos="214" userDrawn="1">
          <p15:clr>
            <a:srgbClr val="FBAE40"/>
          </p15:clr>
        </p15:guide>
        <p15:guide id="2" orient="horz" pos="3117" userDrawn="1">
          <p15:clr>
            <a:srgbClr val="FBAE40"/>
          </p15:clr>
        </p15:guide>
        <p15:guide id="3" pos="295" userDrawn="1">
          <p15:clr>
            <a:srgbClr val="FBAE40"/>
          </p15:clr>
        </p15:guide>
        <p15:guide id="4" pos="5465" userDrawn="1">
          <p15:clr>
            <a:srgbClr val="FBAE40"/>
          </p15:clr>
        </p15:guide>
        <p15:guide id="5" pos="3289"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LOGOS" preserve="1">
  <p:cSld name="LOGOS">
    <p:spTree>
      <p:nvGrpSpPr>
        <p:cNvPr id="1" name="Shape 777"/>
        <p:cNvGrpSpPr/>
        <p:nvPr/>
      </p:nvGrpSpPr>
      <p:grpSpPr>
        <a:xfrm>
          <a:off x="0" y="0"/>
          <a:ext cx="0" cy="0"/>
          <a:chOff x="0" y="0"/>
          <a:chExt cx="0" cy="0"/>
        </a:xfrm>
      </p:grpSpPr>
      <p:sp>
        <p:nvSpPr>
          <p:cNvPr id="11" name="Title 16">
            <a:extLst>
              <a:ext uri="{FF2B5EF4-FFF2-40B4-BE49-F238E27FC236}">
                <a16:creationId xmlns:a16="http://schemas.microsoft.com/office/drawing/2014/main" id="{87F9B390-5B5E-C645-BD45-3EA42C802210}"/>
              </a:ext>
            </a:extLst>
          </p:cNvPr>
          <p:cNvSpPr>
            <a:spLocks noGrp="1"/>
          </p:cNvSpPr>
          <p:nvPr>
            <p:ph type="title"/>
          </p:nvPr>
        </p:nvSpPr>
        <p:spPr>
          <a:xfrm>
            <a:off x="624420"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r>
              <a:rPr lang="en-US"/>
              <a:t>Click to edit Master title style</a:t>
            </a:r>
            <a:endParaRPr lang="en-UY" dirty="0"/>
          </a:p>
        </p:txBody>
      </p:sp>
      <p:sp>
        <p:nvSpPr>
          <p:cNvPr id="13" name="Picture Placeholder 17">
            <a:extLst>
              <a:ext uri="{FF2B5EF4-FFF2-40B4-BE49-F238E27FC236}">
                <a16:creationId xmlns:a16="http://schemas.microsoft.com/office/drawing/2014/main" id="{B3026FAC-CA0E-C443-98E8-055E05670791}"/>
              </a:ext>
            </a:extLst>
          </p:cNvPr>
          <p:cNvSpPr>
            <a:spLocks noGrp="1"/>
          </p:cNvSpPr>
          <p:nvPr>
            <p:ph type="pic" sz="quarter" idx="13"/>
          </p:nvPr>
        </p:nvSpPr>
        <p:spPr>
          <a:xfrm>
            <a:off x="624418" y="2493287"/>
            <a:ext cx="5278964"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en-UY" dirty="0"/>
          </a:p>
        </p:txBody>
      </p:sp>
      <p:sp>
        <p:nvSpPr>
          <p:cNvPr id="14" name="Picture Placeholder 18">
            <a:extLst>
              <a:ext uri="{FF2B5EF4-FFF2-40B4-BE49-F238E27FC236}">
                <a16:creationId xmlns:a16="http://schemas.microsoft.com/office/drawing/2014/main" id="{32387EE8-A6BC-E246-97AA-545D0150F4F0}"/>
              </a:ext>
            </a:extLst>
          </p:cNvPr>
          <p:cNvSpPr>
            <a:spLocks noGrp="1"/>
          </p:cNvSpPr>
          <p:nvPr>
            <p:ph type="pic" sz="quarter" idx="14"/>
          </p:nvPr>
        </p:nvSpPr>
        <p:spPr>
          <a:xfrm>
            <a:off x="6288620" y="2493287"/>
            <a:ext cx="5278965" cy="2688931"/>
          </a:xfrm>
          <a:prstGeom prst="rect">
            <a:avLst/>
          </a:prstGeom>
        </p:spPr>
        <p:txBody>
          <a:bodyPr/>
          <a:lstStyle>
            <a:lvl1pPr>
              <a:defRPr sz="1600">
                <a:latin typeface="Graphik Regular" panose="020B0503030202060203" pitchFamily="34" charset="0"/>
              </a:defRPr>
            </a:lvl1pPr>
          </a:lstStyle>
          <a:p>
            <a:r>
              <a:rPr lang="en-US"/>
              <a:t>Click icon to add picture</a:t>
            </a:r>
            <a:endParaRPr lang="en-UY" dirty="0"/>
          </a:p>
        </p:txBody>
      </p:sp>
      <p:sp>
        <p:nvSpPr>
          <p:cNvPr id="15" name="Text Placeholder 19">
            <a:extLst>
              <a:ext uri="{FF2B5EF4-FFF2-40B4-BE49-F238E27FC236}">
                <a16:creationId xmlns:a16="http://schemas.microsoft.com/office/drawing/2014/main" id="{7230DD0C-CBD1-8F41-8051-587F6849F799}"/>
              </a:ext>
            </a:extLst>
          </p:cNvPr>
          <p:cNvSpPr>
            <a:spLocks noGrp="1"/>
          </p:cNvSpPr>
          <p:nvPr>
            <p:ph type="body" sz="quarter" idx="16"/>
          </p:nvPr>
        </p:nvSpPr>
        <p:spPr>
          <a:xfrm>
            <a:off x="6959603" y="1697570"/>
            <a:ext cx="3731804" cy="576065"/>
          </a:xfrm>
          <a:prstGeom prst="rect">
            <a:avLst/>
          </a:prstGeom>
        </p:spPr>
        <p:txBody>
          <a:bodyPr anchor="ctr"/>
          <a:lstStyle>
            <a:lvl1pPr marL="67732" indent="0" algn="ctr">
              <a:buNone/>
              <a:tabLst/>
              <a:defRPr sz="1600">
                <a:latin typeface="Graphik Regular" panose="020B0503030202060203" pitchFamily="34" charset="0"/>
              </a:defRPr>
            </a:lvl1pPr>
          </a:lstStyle>
          <a:p>
            <a:pPr lvl="0"/>
            <a:r>
              <a:rPr lang="en-US"/>
              <a:t>Edit Master text styles</a:t>
            </a:r>
          </a:p>
        </p:txBody>
      </p:sp>
      <p:sp>
        <p:nvSpPr>
          <p:cNvPr id="16" name="Text Placeholder 20">
            <a:extLst>
              <a:ext uri="{FF2B5EF4-FFF2-40B4-BE49-F238E27FC236}">
                <a16:creationId xmlns:a16="http://schemas.microsoft.com/office/drawing/2014/main" id="{A3362485-F3F6-0C42-9DEB-D9E08430ECEE}"/>
              </a:ext>
            </a:extLst>
          </p:cNvPr>
          <p:cNvSpPr>
            <a:spLocks noGrp="1"/>
          </p:cNvSpPr>
          <p:nvPr>
            <p:ph type="body" sz="quarter" idx="17"/>
          </p:nvPr>
        </p:nvSpPr>
        <p:spPr>
          <a:xfrm>
            <a:off x="1500597" y="1697570"/>
            <a:ext cx="3731803" cy="576065"/>
          </a:xfrm>
          <a:prstGeom prst="rect">
            <a:avLst/>
          </a:prstGeom>
        </p:spPr>
        <p:txBody>
          <a:bodyPr anchor="ctr"/>
          <a:lstStyle>
            <a:lvl1pPr marL="10584" indent="0" algn="ctr">
              <a:buNone/>
              <a:tabLst/>
              <a:defRPr sz="1600">
                <a:latin typeface="Graphik Regular" panose="020B0503030202060203" pitchFamily="34" charset="0"/>
              </a:defRPr>
            </a:lvl1pPr>
          </a:lstStyle>
          <a:p>
            <a:pPr lvl="0"/>
            <a:r>
              <a:rPr lang="en-US"/>
              <a:t>Edit Master text styles</a:t>
            </a:r>
          </a:p>
        </p:txBody>
      </p:sp>
      <p:sp>
        <p:nvSpPr>
          <p:cNvPr id="17" name="Text Placeholder 21">
            <a:extLst>
              <a:ext uri="{FF2B5EF4-FFF2-40B4-BE49-F238E27FC236}">
                <a16:creationId xmlns:a16="http://schemas.microsoft.com/office/drawing/2014/main" id="{6094E90E-FD46-BA44-A950-46BEE0190E29}"/>
              </a:ext>
            </a:extLst>
          </p:cNvPr>
          <p:cNvSpPr>
            <a:spLocks noGrp="1"/>
          </p:cNvSpPr>
          <p:nvPr>
            <p:ph type="body" sz="quarter" idx="18" hasCustomPrompt="1"/>
          </p:nvPr>
        </p:nvSpPr>
        <p:spPr>
          <a:xfrm>
            <a:off x="6959603" y="5275411"/>
            <a:ext cx="3744383" cy="937903"/>
          </a:xfrm>
          <a:prstGeom prst="rect">
            <a:avLst/>
          </a:prstGeom>
        </p:spPr>
        <p:txBody>
          <a:bodyPr/>
          <a:lstStyle>
            <a:lvl1pPr marL="186261" indent="0">
              <a:buNone/>
              <a:defRPr sz="1333">
                <a:latin typeface="Graphik Regular" panose="020B0503030202060203" pitchFamily="34" charset="0"/>
              </a:defRPr>
            </a:lvl1pPr>
          </a:lstStyle>
          <a:p>
            <a:r>
              <a:rPr lang="en-UY" dirty="0"/>
              <a:t>Note</a:t>
            </a:r>
          </a:p>
        </p:txBody>
      </p:sp>
      <p:sp>
        <p:nvSpPr>
          <p:cNvPr id="20" name="Text Placeholder 20">
            <a:extLst>
              <a:ext uri="{FF2B5EF4-FFF2-40B4-BE49-F238E27FC236}">
                <a16:creationId xmlns:a16="http://schemas.microsoft.com/office/drawing/2014/main" id="{D63DCC87-80EA-B44A-88B1-B41BEFD022FF}"/>
              </a:ext>
            </a:extLst>
          </p:cNvPr>
          <p:cNvSpPr>
            <a:spLocks noGrp="1"/>
          </p:cNvSpPr>
          <p:nvPr>
            <p:ph type="body" sz="quarter" idx="21" hasCustomPrompt="1"/>
          </p:nvPr>
        </p:nvSpPr>
        <p:spPr>
          <a:xfrm>
            <a:off x="0" y="6885387"/>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24" name="Text Placeholder 21">
            <a:extLst>
              <a:ext uri="{FF2B5EF4-FFF2-40B4-BE49-F238E27FC236}">
                <a16:creationId xmlns:a16="http://schemas.microsoft.com/office/drawing/2014/main" id="{258C03B6-976E-C246-8EBF-39620E764BA7}"/>
              </a:ext>
            </a:extLst>
          </p:cNvPr>
          <p:cNvSpPr>
            <a:spLocks noGrp="1"/>
          </p:cNvSpPr>
          <p:nvPr>
            <p:ph type="body" sz="quarter" idx="25" hasCustomPrompt="1"/>
          </p:nvPr>
        </p:nvSpPr>
        <p:spPr>
          <a:xfrm>
            <a:off x="1488018" y="5275411"/>
            <a:ext cx="3739726" cy="937903"/>
          </a:xfrm>
          <a:prstGeom prst="rect">
            <a:avLst/>
          </a:prstGeom>
        </p:spPr>
        <p:txBody>
          <a:bodyPr/>
          <a:lstStyle>
            <a:lvl1pPr marL="186261" indent="0">
              <a:buNone/>
              <a:defRPr sz="1333">
                <a:latin typeface="Graphik Regular" panose="020B0503030202060203" pitchFamily="34" charset="0"/>
              </a:defRPr>
            </a:lvl1pPr>
          </a:lstStyle>
          <a:p>
            <a:r>
              <a:rPr lang="en-UY" dirty="0"/>
              <a:t>Note</a:t>
            </a:r>
          </a:p>
        </p:txBody>
      </p:sp>
      <p:sp>
        <p:nvSpPr>
          <p:cNvPr id="26" name="Text Placeholder 20">
            <a:extLst>
              <a:ext uri="{FF2B5EF4-FFF2-40B4-BE49-F238E27FC236}">
                <a16:creationId xmlns:a16="http://schemas.microsoft.com/office/drawing/2014/main" id="{99ACEF6F-D9B4-394D-87D2-22EBDBD12AB3}"/>
              </a:ext>
            </a:extLst>
          </p:cNvPr>
          <p:cNvSpPr>
            <a:spLocks noGrp="1"/>
          </p:cNvSpPr>
          <p:nvPr>
            <p:ph type="body" sz="quarter" idx="26" hasCustomPrompt="1"/>
          </p:nvPr>
        </p:nvSpPr>
        <p:spPr>
          <a:xfrm>
            <a:off x="1493520" y="-411427"/>
            <a:ext cx="3734223"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Text / Images / icons / illustrations</a:t>
            </a:r>
          </a:p>
        </p:txBody>
      </p:sp>
      <p:sp>
        <p:nvSpPr>
          <p:cNvPr id="27" name="Text Placeholder 20">
            <a:extLst>
              <a:ext uri="{FF2B5EF4-FFF2-40B4-BE49-F238E27FC236}">
                <a16:creationId xmlns:a16="http://schemas.microsoft.com/office/drawing/2014/main" id="{3353C49C-4378-734D-A733-4AFD48F55D99}"/>
              </a:ext>
            </a:extLst>
          </p:cNvPr>
          <p:cNvSpPr>
            <a:spLocks noGrp="1"/>
          </p:cNvSpPr>
          <p:nvPr>
            <p:ph type="body" sz="quarter" idx="27" hasCustomPrompt="1"/>
          </p:nvPr>
        </p:nvSpPr>
        <p:spPr>
          <a:xfrm>
            <a:off x="6969760" y="-411427"/>
            <a:ext cx="3734223"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Text / Images / icons / illustrations</a:t>
            </a:r>
          </a:p>
        </p:txBody>
      </p:sp>
      <p:sp>
        <p:nvSpPr>
          <p:cNvPr id="28" name="Text Placeholder 20">
            <a:extLst>
              <a:ext uri="{FF2B5EF4-FFF2-40B4-BE49-F238E27FC236}">
                <a16:creationId xmlns:a16="http://schemas.microsoft.com/office/drawing/2014/main" id="{8657A979-4603-3044-8342-F24994393400}"/>
              </a:ext>
            </a:extLst>
          </p:cNvPr>
          <p:cNvSpPr>
            <a:spLocks noGrp="1"/>
          </p:cNvSpPr>
          <p:nvPr>
            <p:ph type="body" sz="quarter" idx="28" hasCustomPrompt="1"/>
          </p:nvPr>
        </p:nvSpPr>
        <p:spPr>
          <a:xfrm>
            <a:off x="624418" y="7089850"/>
            <a:ext cx="5278962"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Table/ Text / image maximum width</a:t>
            </a:r>
          </a:p>
        </p:txBody>
      </p:sp>
      <p:sp>
        <p:nvSpPr>
          <p:cNvPr id="29" name="Text Placeholder 20">
            <a:extLst>
              <a:ext uri="{FF2B5EF4-FFF2-40B4-BE49-F238E27FC236}">
                <a16:creationId xmlns:a16="http://schemas.microsoft.com/office/drawing/2014/main" id="{D2AA2394-14BF-CB4E-8E22-11318AF21E70}"/>
              </a:ext>
            </a:extLst>
          </p:cNvPr>
          <p:cNvSpPr>
            <a:spLocks noGrp="1"/>
          </p:cNvSpPr>
          <p:nvPr>
            <p:ph type="body" sz="quarter" idx="29" hasCustomPrompt="1"/>
          </p:nvPr>
        </p:nvSpPr>
        <p:spPr>
          <a:xfrm>
            <a:off x="6303858" y="7089850"/>
            <a:ext cx="5278962"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Table/ Text / image maximum width</a:t>
            </a:r>
          </a:p>
        </p:txBody>
      </p:sp>
      <p:sp>
        <p:nvSpPr>
          <p:cNvPr id="33" name="Text Placeholder 20">
            <a:extLst>
              <a:ext uri="{FF2B5EF4-FFF2-40B4-BE49-F238E27FC236}">
                <a16:creationId xmlns:a16="http://schemas.microsoft.com/office/drawing/2014/main" id="{6097F17F-3CAC-6B41-B7B5-9F3A43374081}"/>
              </a:ext>
            </a:extLst>
          </p:cNvPr>
          <p:cNvSpPr>
            <a:spLocks noGrp="1"/>
          </p:cNvSpPr>
          <p:nvPr>
            <p:ph type="body" sz="quarter" idx="33" hasCustomPrompt="1"/>
          </p:nvPr>
        </p:nvSpPr>
        <p:spPr>
          <a:xfrm>
            <a:off x="-610080" y="6617672"/>
            <a:ext cx="599922" cy="363727"/>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4" name="Text Placeholder 20">
            <a:extLst>
              <a:ext uri="{FF2B5EF4-FFF2-40B4-BE49-F238E27FC236}">
                <a16:creationId xmlns:a16="http://schemas.microsoft.com/office/drawing/2014/main" id="{C2C31F31-A703-794A-8328-32D6C2373E3A}"/>
              </a:ext>
            </a:extLst>
          </p:cNvPr>
          <p:cNvSpPr>
            <a:spLocks noGrp="1"/>
          </p:cNvSpPr>
          <p:nvPr>
            <p:ph type="body" sz="quarter" idx="34" hasCustomPrompt="1"/>
          </p:nvPr>
        </p:nvSpPr>
        <p:spPr>
          <a:xfrm>
            <a:off x="-610080" y="10562"/>
            <a:ext cx="599922" cy="400100"/>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5" name="Text Placeholder 20">
            <a:extLst>
              <a:ext uri="{FF2B5EF4-FFF2-40B4-BE49-F238E27FC236}">
                <a16:creationId xmlns:a16="http://schemas.microsoft.com/office/drawing/2014/main" id="{777CF984-0462-CE4C-BB68-92E158C50B7B}"/>
              </a:ext>
            </a:extLst>
          </p:cNvPr>
          <p:cNvSpPr>
            <a:spLocks noGrp="1"/>
          </p:cNvSpPr>
          <p:nvPr>
            <p:ph type="body" sz="quarter" idx="35" hasCustomPrompt="1"/>
          </p:nvPr>
        </p:nvSpPr>
        <p:spPr>
          <a:xfrm>
            <a:off x="0" y="-660399"/>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6" name="Text Placeholder 20">
            <a:extLst>
              <a:ext uri="{FF2B5EF4-FFF2-40B4-BE49-F238E27FC236}">
                <a16:creationId xmlns:a16="http://schemas.microsoft.com/office/drawing/2014/main" id="{F9EC5FBF-9E91-D347-9789-08A1BA454D92}"/>
              </a:ext>
            </a:extLst>
          </p:cNvPr>
          <p:cNvSpPr>
            <a:spLocks noGrp="1"/>
          </p:cNvSpPr>
          <p:nvPr>
            <p:ph type="body" sz="quarter" idx="36" hasCustomPrompt="1"/>
          </p:nvPr>
        </p:nvSpPr>
        <p:spPr>
          <a:xfrm>
            <a:off x="11602241" y="-658806"/>
            <a:ext cx="599922" cy="644364"/>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7" name="Text Placeholder 20">
            <a:extLst>
              <a:ext uri="{FF2B5EF4-FFF2-40B4-BE49-F238E27FC236}">
                <a16:creationId xmlns:a16="http://schemas.microsoft.com/office/drawing/2014/main" id="{DCBA4B11-D4A6-2842-9EB2-84B34496EF3F}"/>
              </a:ext>
            </a:extLst>
          </p:cNvPr>
          <p:cNvSpPr>
            <a:spLocks noGrp="1"/>
          </p:cNvSpPr>
          <p:nvPr>
            <p:ph type="body" sz="quarter" idx="37" hasCustomPrompt="1"/>
          </p:nvPr>
        </p:nvSpPr>
        <p:spPr>
          <a:xfrm>
            <a:off x="12212320" y="10563"/>
            <a:ext cx="624416" cy="40009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8" name="Text Placeholder 20">
            <a:extLst>
              <a:ext uri="{FF2B5EF4-FFF2-40B4-BE49-F238E27FC236}">
                <a16:creationId xmlns:a16="http://schemas.microsoft.com/office/drawing/2014/main" id="{A5CAD1FC-5E25-7A48-9645-F48FA32C4422}"/>
              </a:ext>
            </a:extLst>
          </p:cNvPr>
          <p:cNvSpPr>
            <a:spLocks noGrp="1"/>
          </p:cNvSpPr>
          <p:nvPr>
            <p:ph type="body" sz="quarter" idx="38" hasCustomPrompt="1"/>
          </p:nvPr>
        </p:nvSpPr>
        <p:spPr>
          <a:xfrm>
            <a:off x="11571758" y="6885387"/>
            <a:ext cx="624416" cy="644363"/>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39" name="Text Placeholder 20">
            <a:extLst>
              <a:ext uri="{FF2B5EF4-FFF2-40B4-BE49-F238E27FC236}">
                <a16:creationId xmlns:a16="http://schemas.microsoft.com/office/drawing/2014/main" id="{373CAD5D-D90F-DB47-A7EB-3326C6A34C6A}"/>
              </a:ext>
            </a:extLst>
          </p:cNvPr>
          <p:cNvSpPr>
            <a:spLocks noGrp="1"/>
          </p:cNvSpPr>
          <p:nvPr>
            <p:ph type="body" sz="quarter" idx="39" hasCustomPrompt="1"/>
          </p:nvPr>
        </p:nvSpPr>
        <p:spPr>
          <a:xfrm>
            <a:off x="12222001" y="6617672"/>
            <a:ext cx="599922" cy="363727"/>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Safe Margin</a:t>
            </a:r>
          </a:p>
        </p:txBody>
      </p:sp>
      <p:sp>
        <p:nvSpPr>
          <p:cNvPr id="40" name="Text Placeholder 20">
            <a:extLst>
              <a:ext uri="{FF2B5EF4-FFF2-40B4-BE49-F238E27FC236}">
                <a16:creationId xmlns:a16="http://schemas.microsoft.com/office/drawing/2014/main" id="{56CD92F8-B3FE-814E-A8B2-25B3B0565581}"/>
              </a:ext>
            </a:extLst>
          </p:cNvPr>
          <p:cNvSpPr>
            <a:spLocks noGrp="1"/>
          </p:cNvSpPr>
          <p:nvPr>
            <p:ph type="body" sz="quarter" idx="40" hasCustomPrompt="1"/>
          </p:nvPr>
        </p:nvSpPr>
        <p:spPr>
          <a:xfrm>
            <a:off x="634579" y="-807667"/>
            <a:ext cx="6325023" cy="275589"/>
          </a:xfrm>
          <a:prstGeom prst="rect">
            <a:avLst/>
          </a:prstGeom>
        </p:spPr>
        <p:txBody>
          <a:bodyPr anchor="ctr"/>
          <a:lstStyle>
            <a:lvl1pPr marL="10584" indent="0" algn="ctr">
              <a:buNone/>
              <a:tabLst/>
              <a:defRPr sz="800">
                <a:solidFill>
                  <a:schemeClr val="bg1"/>
                </a:solidFill>
                <a:latin typeface="Graphik Regular" panose="020B0503030202060203" pitchFamily="34" charset="0"/>
              </a:defRPr>
            </a:lvl1pPr>
          </a:lstStyle>
          <a:p>
            <a:r>
              <a:rPr lang="en-UY" dirty="0"/>
              <a:t>Section Title / Explanation  maximum width (2 lines long maximum)</a:t>
            </a:r>
          </a:p>
        </p:txBody>
      </p:sp>
      <p:cxnSp>
        <p:nvCxnSpPr>
          <p:cNvPr id="6" name="Straight Arrow Connector 5">
            <a:extLst>
              <a:ext uri="{FF2B5EF4-FFF2-40B4-BE49-F238E27FC236}">
                <a16:creationId xmlns:a16="http://schemas.microsoft.com/office/drawing/2014/main" id="{675F0489-34E3-2641-A951-2E5BDECFEF11}"/>
              </a:ext>
            </a:extLst>
          </p:cNvPr>
          <p:cNvCxnSpPr/>
          <p:nvPr/>
        </p:nvCxnSpPr>
        <p:spPr>
          <a:xfrm>
            <a:off x="335360" y="-1563555"/>
            <a:ext cx="0" cy="6720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B20121E9-92F8-CE44-BFAC-E59A34E8C703}"/>
              </a:ext>
            </a:extLst>
          </p:cNvPr>
          <p:cNvCxnSpPr>
            <a:cxnSpLocks/>
          </p:cNvCxnSpPr>
          <p:nvPr/>
        </p:nvCxnSpPr>
        <p:spPr>
          <a:xfrm>
            <a:off x="-1584853" y="164637"/>
            <a:ext cx="7305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85A4C83E-7F6A-E042-9A2F-363D750CDE3B}"/>
              </a:ext>
            </a:extLst>
          </p:cNvPr>
          <p:cNvCxnSpPr/>
          <p:nvPr/>
        </p:nvCxnSpPr>
        <p:spPr>
          <a:xfrm>
            <a:off x="335360" y="7772035"/>
            <a:ext cx="0" cy="672075"/>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48074A3E-EDAF-114A-8D74-08F3402A3516}"/>
              </a:ext>
            </a:extLst>
          </p:cNvPr>
          <p:cNvCxnSpPr>
            <a:cxnSpLocks/>
          </p:cNvCxnSpPr>
          <p:nvPr/>
        </p:nvCxnSpPr>
        <p:spPr>
          <a:xfrm>
            <a:off x="-1584853" y="6789373"/>
            <a:ext cx="7305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771491EA-0E9D-8F47-9C24-54C37BFB974C}"/>
              </a:ext>
            </a:extLst>
          </p:cNvPr>
          <p:cNvCxnSpPr/>
          <p:nvPr/>
        </p:nvCxnSpPr>
        <p:spPr>
          <a:xfrm>
            <a:off x="11882926" y="7772035"/>
            <a:ext cx="0" cy="672075"/>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35EDA401-3805-F84B-89F1-FAE92E72EDFD}"/>
              </a:ext>
            </a:extLst>
          </p:cNvPr>
          <p:cNvCxnSpPr/>
          <p:nvPr/>
        </p:nvCxnSpPr>
        <p:spPr>
          <a:xfrm>
            <a:off x="11882926" y="-1563555"/>
            <a:ext cx="0" cy="6720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C994F447-B314-3E43-B6E5-97057AAB0135}"/>
              </a:ext>
            </a:extLst>
          </p:cNvPr>
          <p:cNvCxnSpPr>
            <a:cxnSpLocks/>
          </p:cNvCxnSpPr>
          <p:nvPr/>
        </p:nvCxnSpPr>
        <p:spPr>
          <a:xfrm>
            <a:off x="13045547" y="164637"/>
            <a:ext cx="730540" cy="0"/>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836B2C9D-68C7-A345-85C5-7DEF87DC7346}"/>
              </a:ext>
            </a:extLst>
          </p:cNvPr>
          <p:cNvCxnSpPr>
            <a:cxnSpLocks/>
          </p:cNvCxnSpPr>
          <p:nvPr/>
        </p:nvCxnSpPr>
        <p:spPr>
          <a:xfrm>
            <a:off x="13045547" y="6789373"/>
            <a:ext cx="730540" cy="0"/>
          </a:xfrm>
          <a:prstGeom prst="straightConnector1">
            <a:avLst/>
          </a:prstGeom>
          <a:ln>
            <a:headEnd type="triangle"/>
            <a:tailEnd type="none"/>
          </a:ln>
        </p:spPr>
        <p:style>
          <a:lnRef idx="1">
            <a:schemeClr val="accent1"/>
          </a:lnRef>
          <a:fillRef idx="0">
            <a:schemeClr val="accent1"/>
          </a:fillRef>
          <a:effectRef idx="0">
            <a:schemeClr val="accent1"/>
          </a:effectRef>
          <a:fontRef idx="minor">
            <a:schemeClr val="tx1"/>
          </a:fontRef>
        </p:style>
      </p:cxnSp>
      <p:sp>
        <p:nvSpPr>
          <p:cNvPr id="51" name="Google Shape;676;p146">
            <a:extLst>
              <a:ext uri="{FF2B5EF4-FFF2-40B4-BE49-F238E27FC236}">
                <a16:creationId xmlns:a16="http://schemas.microsoft.com/office/drawing/2014/main" id="{9C40C6C2-A444-7D45-A2D3-39A6A02D9A0C}"/>
              </a:ext>
            </a:extLst>
          </p:cNvPr>
          <p:cNvSpPr txBox="1">
            <a:spLocks noGrp="1"/>
          </p:cNvSpPr>
          <p:nvPr>
            <p:ph type="body" idx="10" hasCustomPrompt="1"/>
          </p:nvPr>
        </p:nvSpPr>
        <p:spPr>
          <a:xfrm>
            <a:off x="609601"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Tree>
    <p:extLst>
      <p:ext uri="{BB962C8B-B14F-4D97-AF65-F5344CB8AC3E}">
        <p14:creationId xmlns:p14="http://schemas.microsoft.com/office/powerpoint/2010/main" val="2296705786"/>
      </p:ext>
    </p:extLst>
  </p:cSld>
  <p:clrMapOvr>
    <a:masterClrMapping/>
  </p:clrMapOvr>
  <p:transition spd="slow">
    <p:fade thruBlk="1"/>
  </p:transition>
  <p:extLst>
    <p:ext uri="{DCECCB84-F9BA-43D5-87BE-67443E8EF086}">
      <p15:sldGuideLst xmlns:p15="http://schemas.microsoft.com/office/powerpoint/2012/main">
        <p15:guide id="2" pos="2789" userDrawn="1">
          <p15:clr>
            <a:srgbClr val="FBAE40"/>
          </p15:clr>
        </p15:guide>
        <p15:guide id="3" pos="3289" userDrawn="1">
          <p15:clr>
            <a:srgbClr val="FBAE40"/>
          </p15:clr>
        </p15:guide>
        <p15:guide id="4" pos="5057" userDrawn="1">
          <p15:clr>
            <a:srgbClr val="FBAE40"/>
          </p15:clr>
        </p15:guide>
        <p15:guide id="5" pos="5465" userDrawn="1">
          <p15:clr>
            <a:srgbClr val="FBAE40"/>
          </p15:clr>
        </p15:guide>
        <p15:guide id="6" pos="2473" userDrawn="1">
          <p15:clr>
            <a:srgbClr val="FBAE40"/>
          </p15:clr>
        </p15:guide>
        <p15:guide id="7" pos="703" userDrawn="1">
          <p15:clr>
            <a:srgbClr val="FBAE40"/>
          </p15:clr>
        </p15:guide>
        <p15:guide id="8" pos="295" userDrawn="1">
          <p15:clr>
            <a:srgbClr val="FBAE40"/>
          </p15:clr>
        </p15:guide>
        <p15:guide id="9" pos="2971" userDrawn="1">
          <p15:clr>
            <a:srgbClr val="FBAE40"/>
          </p15:clr>
        </p15:guide>
        <p15:guide id="10" orient="horz" pos="214" userDrawn="1">
          <p15:clr>
            <a:srgbClr val="FBAE40"/>
          </p15:clr>
        </p15:guide>
        <p15:guide id="11" orient="horz" pos="3117" userDrawn="1">
          <p15:clr>
            <a:srgbClr val="FBAE40"/>
          </p15:clr>
        </p15:guide>
        <p15:guide id="12" userDrawn="1">
          <p15:clr>
            <a:srgbClr val="FBAE40"/>
          </p15:clr>
        </p15:guide>
        <p15:guide id="13" pos="5760" userDrawn="1">
          <p15:clr>
            <a:srgbClr val="FBAE40"/>
          </p15:clr>
        </p15:guide>
        <p15:guide id="14"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LOGOS" preserve="1">
  <p:cSld name="1_LOGOS">
    <p:spTree>
      <p:nvGrpSpPr>
        <p:cNvPr id="1" name="Shape 777"/>
        <p:cNvGrpSpPr/>
        <p:nvPr/>
      </p:nvGrpSpPr>
      <p:grpSpPr>
        <a:xfrm>
          <a:off x="0" y="0"/>
          <a:ext cx="0" cy="0"/>
          <a:chOff x="0" y="0"/>
          <a:chExt cx="0" cy="0"/>
        </a:xfrm>
      </p:grpSpPr>
      <p:sp>
        <p:nvSpPr>
          <p:cNvPr id="47" name="Title 16">
            <a:extLst>
              <a:ext uri="{FF2B5EF4-FFF2-40B4-BE49-F238E27FC236}">
                <a16:creationId xmlns:a16="http://schemas.microsoft.com/office/drawing/2014/main" id="{D1B74E11-AAA0-8F42-97AC-435EB154E306}"/>
              </a:ext>
            </a:extLst>
          </p:cNvPr>
          <p:cNvSpPr>
            <a:spLocks noGrp="1"/>
          </p:cNvSpPr>
          <p:nvPr>
            <p:ph type="title"/>
          </p:nvPr>
        </p:nvSpPr>
        <p:spPr>
          <a:xfrm>
            <a:off x="624420"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r>
              <a:rPr lang="en-US"/>
              <a:t>Click to edit Master title style</a:t>
            </a:r>
            <a:endParaRPr lang="en-UY" dirty="0"/>
          </a:p>
        </p:txBody>
      </p:sp>
      <p:sp>
        <p:nvSpPr>
          <p:cNvPr id="52" name="Picture Placeholder 17">
            <a:extLst>
              <a:ext uri="{FF2B5EF4-FFF2-40B4-BE49-F238E27FC236}">
                <a16:creationId xmlns:a16="http://schemas.microsoft.com/office/drawing/2014/main" id="{414069F9-0446-3E41-A962-2658C1F608AC}"/>
              </a:ext>
            </a:extLst>
          </p:cNvPr>
          <p:cNvSpPr>
            <a:spLocks noGrp="1"/>
          </p:cNvSpPr>
          <p:nvPr>
            <p:ph type="pic" sz="quarter" idx="13"/>
          </p:nvPr>
        </p:nvSpPr>
        <p:spPr>
          <a:xfrm>
            <a:off x="635974"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en-UY" dirty="0"/>
          </a:p>
        </p:txBody>
      </p:sp>
      <p:sp>
        <p:nvSpPr>
          <p:cNvPr id="53" name="Text Placeholder 20">
            <a:extLst>
              <a:ext uri="{FF2B5EF4-FFF2-40B4-BE49-F238E27FC236}">
                <a16:creationId xmlns:a16="http://schemas.microsoft.com/office/drawing/2014/main" id="{F51FE5D7-2540-724F-9F78-0D504FCB92A4}"/>
              </a:ext>
            </a:extLst>
          </p:cNvPr>
          <p:cNvSpPr>
            <a:spLocks noGrp="1"/>
          </p:cNvSpPr>
          <p:nvPr>
            <p:ph type="body" sz="quarter" idx="17"/>
          </p:nvPr>
        </p:nvSpPr>
        <p:spPr>
          <a:xfrm>
            <a:off x="635974" y="1697570"/>
            <a:ext cx="3428779" cy="576065"/>
          </a:xfrm>
          <a:prstGeom prst="rect">
            <a:avLst/>
          </a:prstGeom>
        </p:spPr>
        <p:txBody>
          <a:bodyPr anchor="ctr"/>
          <a:lstStyle>
            <a:lvl1pPr marL="10584" indent="0" algn="ctr">
              <a:buNone/>
              <a:tabLst/>
              <a:defRPr sz="1600">
                <a:latin typeface="Graphik Regular" panose="020B0503030202060203" pitchFamily="34" charset="0"/>
              </a:defRPr>
            </a:lvl1pPr>
          </a:lstStyle>
          <a:p>
            <a:pPr lvl="0"/>
            <a:r>
              <a:rPr lang="en-US"/>
              <a:t>Edit Master text styles</a:t>
            </a:r>
          </a:p>
        </p:txBody>
      </p:sp>
      <p:sp>
        <p:nvSpPr>
          <p:cNvPr id="54" name="Text Placeholder 21">
            <a:extLst>
              <a:ext uri="{FF2B5EF4-FFF2-40B4-BE49-F238E27FC236}">
                <a16:creationId xmlns:a16="http://schemas.microsoft.com/office/drawing/2014/main" id="{B62E9A01-F3F6-794F-9481-374BC2FD25FB}"/>
              </a:ext>
            </a:extLst>
          </p:cNvPr>
          <p:cNvSpPr>
            <a:spLocks noGrp="1"/>
          </p:cNvSpPr>
          <p:nvPr>
            <p:ph type="body" sz="quarter" idx="25" hasCustomPrompt="1"/>
          </p:nvPr>
        </p:nvSpPr>
        <p:spPr>
          <a:xfrm>
            <a:off x="623392" y="5275411"/>
            <a:ext cx="3436059" cy="937903"/>
          </a:xfrm>
          <a:prstGeom prst="rect">
            <a:avLst/>
          </a:prstGeom>
        </p:spPr>
        <p:txBody>
          <a:bodyPr/>
          <a:lstStyle>
            <a:lvl1pPr marL="186261" indent="0" algn="ctr">
              <a:buNone/>
              <a:defRPr sz="1467" b="0" i="0">
                <a:latin typeface="Graphik Regular" panose="020B0503030202060203" pitchFamily="34" charset="0"/>
              </a:defRPr>
            </a:lvl1pPr>
          </a:lstStyle>
          <a:p>
            <a:r>
              <a:rPr lang="en-UY" dirty="0"/>
              <a:t>Note</a:t>
            </a:r>
          </a:p>
        </p:txBody>
      </p:sp>
      <p:sp>
        <p:nvSpPr>
          <p:cNvPr id="55" name="Google Shape;676;p146">
            <a:extLst>
              <a:ext uri="{FF2B5EF4-FFF2-40B4-BE49-F238E27FC236}">
                <a16:creationId xmlns:a16="http://schemas.microsoft.com/office/drawing/2014/main" id="{A6905DAE-B989-4240-A84D-2F23A4D8F9DC}"/>
              </a:ext>
            </a:extLst>
          </p:cNvPr>
          <p:cNvSpPr txBox="1">
            <a:spLocks noGrp="1"/>
          </p:cNvSpPr>
          <p:nvPr>
            <p:ph type="body" idx="10" hasCustomPrompt="1"/>
          </p:nvPr>
        </p:nvSpPr>
        <p:spPr>
          <a:xfrm>
            <a:off x="609601"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
        <p:nvSpPr>
          <p:cNvPr id="56" name="Picture Placeholder 17">
            <a:extLst>
              <a:ext uri="{FF2B5EF4-FFF2-40B4-BE49-F238E27FC236}">
                <a16:creationId xmlns:a16="http://schemas.microsoft.com/office/drawing/2014/main" id="{F0E64A17-5555-CA4D-894D-E7A8CD7C6618}"/>
              </a:ext>
            </a:extLst>
          </p:cNvPr>
          <p:cNvSpPr>
            <a:spLocks noGrp="1"/>
          </p:cNvSpPr>
          <p:nvPr>
            <p:ph type="pic" sz="quarter" idx="26"/>
          </p:nvPr>
        </p:nvSpPr>
        <p:spPr>
          <a:xfrm>
            <a:off x="4395415"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en-UY" dirty="0"/>
          </a:p>
        </p:txBody>
      </p:sp>
      <p:sp>
        <p:nvSpPr>
          <p:cNvPr id="57" name="Text Placeholder 20">
            <a:extLst>
              <a:ext uri="{FF2B5EF4-FFF2-40B4-BE49-F238E27FC236}">
                <a16:creationId xmlns:a16="http://schemas.microsoft.com/office/drawing/2014/main" id="{DD0DE7DA-D9A7-A349-B745-E36307471431}"/>
              </a:ext>
            </a:extLst>
          </p:cNvPr>
          <p:cNvSpPr>
            <a:spLocks noGrp="1"/>
          </p:cNvSpPr>
          <p:nvPr>
            <p:ph type="body" sz="quarter" idx="27"/>
          </p:nvPr>
        </p:nvSpPr>
        <p:spPr>
          <a:xfrm>
            <a:off x="4395414" y="1697570"/>
            <a:ext cx="3428779" cy="576065"/>
          </a:xfrm>
          <a:prstGeom prst="rect">
            <a:avLst/>
          </a:prstGeom>
        </p:spPr>
        <p:txBody>
          <a:bodyPr anchor="ctr"/>
          <a:lstStyle>
            <a:lvl1pPr marL="10584" indent="0" algn="ctr">
              <a:buNone/>
              <a:tabLst/>
              <a:defRPr sz="1600">
                <a:latin typeface="Graphik Regular" panose="020B0503030202060203" pitchFamily="34" charset="0"/>
              </a:defRPr>
            </a:lvl1pPr>
          </a:lstStyle>
          <a:p>
            <a:pPr lvl="0"/>
            <a:r>
              <a:rPr lang="en-US"/>
              <a:t>Edit Master text styles</a:t>
            </a:r>
          </a:p>
        </p:txBody>
      </p:sp>
      <p:sp>
        <p:nvSpPr>
          <p:cNvPr id="58" name="Text Placeholder 21">
            <a:extLst>
              <a:ext uri="{FF2B5EF4-FFF2-40B4-BE49-F238E27FC236}">
                <a16:creationId xmlns:a16="http://schemas.microsoft.com/office/drawing/2014/main" id="{36FF3CA0-7455-9E43-9B60-95E706CF0E19}"/>
              </a:ext>
            </a:extLst>
          </p:cNvPr>
          <p:cNvSpPr>
            <a:spLocks noGrp="1"/>
          </p:cNvSpPr>
          <p:nvPr>
            <p:ph type="body" sz="quarter" idx="28" hasCustomPrompt="1"/>
          </p:nvPr>
        </p:nvSpPr>
        <p:spPr>
          <a:xfrm>
            <a:off x="4382833" y="5275411"/>
            <a:ext cx="3436059" cy="937903"/>
          </a:xfrm>
          <a:prstGeom prst="rect">
            <a:avLst/>
          </a:prstGeom>
        </p:spPr>
        <p:txBody>
          <a:bodyPr/>
          <a:lstStyle>
            <a:lvl1pPr marL="186261" indent="0" algn="ctr">
              <a:buNone/>
              <a:defRPr sz="1467" b="0" i="0">
                <a:latin typeface="Graphik Regular" panose="020B0503030202060203" pitchFamily="34" charset="0"/>
              </a:defRPr>
            </a:lvl1pPr>
          </a:lstStyle>
          <a:p>
            <a:r>
              <a:rPr lang="en-UY" dirty="0"/>
              <a:t>Note</a:t>
            </a:r>
          </a:p>
        </p:txBody>
      </p:sp>
      <p:sp>
        <p:nvSpPr>
          <p:cNvPr id="59" name="Picture Placeholder 17">
            <a:extLst>
              <a:ext uri="{FF2B5EF4-FFF2-40B4-BE49-F238E27FC236}">
                <a16:creationId xmlns:a16="http://schemas.microsoft.com/office/drawing/2014/main" id="{BF7BD487-E819-C241-BA32-E15F9A86C3BE}"/>
              </a:ext>
            </a:extLst>
          </p:cNvPr>
          <p:cNvSpPr>
            <a:spLocks noGrp="1"/>
          </p:cNvSpPr>
          <p:nvPr>
            <p:ph type="pic" sz="quarter" idx="29"/>
          </p:nvPr>
        </p:nvSpPr>
        <p:spPr>
          <a:xfrm>
            <a:off x="8144113"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en-UY" dirty="0"/>
          </a:p>
        </p:txBody>
      </p:sp>
      <p:sp>
        <p:nvSpPr>
          <p:cNvPr id="60" name="Text Placeholder 20">
            <a:extLst>
              <a:ext uri="{FF2B5EF4-FFF2-40B4-BE49-F238E27FC236}">
                <a16:creationId xmlns:a16="http://schemas.microsoft.com/office/drawing/2014/main" id="{82EA4038-756E-214B-9783-66D8B0C358DC}"/>
              </a:ext>
            </a:extLst>
          </p:cNvPr>
          <p:cNvSpPr>
            <a:spLocks noGrp="1"/>
          </p:cNvSpPr>
          <p:nvPr>
            <p:ph type="body" sz="quarter" idx="30"/>
          </p:nvPr>
        </p:nvSpPr>
        <p:spPr>
          <a:xfrm>
            <a:off x="8144113" y="1697570"/>
            <a:ext cx="3428779" cy="576065"/>
          </a:xfrm>
          <a:prstGeom prst="rect">
            <a:avLst/>
          </a:prstGeom>
        </p:spPr>
        <p:txBody>
          <a:bodyPr anchor="ctr"/>
          <a:lstStyle>
            <a:lvl1pPr marL="10584" indent="0" algn="ctr">
              <a:buNone/>
              <a:tabLst/>
              <a:defRPr sz="1600">
                <a:latin typeface="Graphik Regular" panose="020B0503030202060203" pitchFamily="34" charset="0"/>
              </a:defRPr>
            </a:lvl1pPr>
          </a:lstStyle>
          <a:p>
            <a:pPr lvl="0"/>
            <a:r>
              <a:rPr lang="en-US"/>
              <a:t>Edit Master text styles</a:t>
            </a:r>
          </a:p>
        </p:txBody>
      </p:sp>
      <p:sp>
        <p:nvSpPr>
          <p:cNvPr id="61" name="Text Placeholder 21">
            <a:extLst>
              <a:ext uri="{FF2B5EF4-FFF2-40B4-BE49-F238E27FC236}">
                <a16:creationId xmlns:a16="http://schemas.microsoft.com/office/drawing/2014/main" id="{9FBDA5C9-60DE-594D-9A78-B3CCFFEB6F9B}"/>
              </a:ext>
            </a:extLst>
          </p:cNvPr>
          <p:cNvSpPr>
            <a:spLocks noGrp="1"/>
          </p:cNvSpPr>
          <p:nvPr>
            <p:ph type="body" sz="quarter" idx="31" hasCustomPrompt="1"/>
          </p:nvPr>
        </p:nvSpPr>
        <p:spPr>
          <a:xfrm>
            <a:off x="8131530" y="5275411"/>
            <a:ext cx="3436059" cy="937903"/>
          </a:xfrm>
          <a:prstGeom prst="rect">
            <a:avLst/>
          </a:prstGeom>
        </p:spPr>
        <p:txBody>
          <a:bodyPr/>
          <a:lstStyle>
            <a:lvl1pPr marL="186261" indent="0" algn="ctr">
              <a:buNone/>
              <a:defRPr sz="1467" b="0" i="0">
                <a:latin typeface="Graphik Regular" panose="020B0503030202060203" pitchFamily="34" charset="0"/>
              </a:defRPr>
            </a:lvl1pPr>
          </a:lstStyle>
          <a:p>
            <a:r>
              <a:rPr lang="en-UY" dirty="0"/>
              <a:t>Note</a:t>
            </a:r>
          </a:p>
        </p:txBody>
      </p:sp>
    </p:spTree>
    <p:extLst>
      <p:ext uri="{BB962C8B-B14F-4D97-AF65-F5344CB8AC3E}">
        <p14:creationId xmlns:p14="http://schemas.microsoft.com/office/powerpoint/2010/main" val="672411622"/>
      </p:ext>
    </p:extLst>
  </p:cSld>
  <p:clrMapOvr>
    <a:masterClrMapping/>
  </p:clrMapOvr>
  <p:transition spd="slow">
    <p:fade thruBlk="1"/>
  </p:transition>
  <p:extLst>
    <p:ext uri="{DCECCB84-F9BA-43D5-87BE-67443E8EF086}">
      <p15:sldGuideLst xmlns:p15="http://schemas.microsoft.com/office/powerpoint/2012/main">
        <p15:guide id="2" pos="2789" userDrawn="1">
          <p15:clr>
            <a:srgbClr val="FBAE40"/>
          </p15:clr>
        </p15:guide>
        <p15:guide id="3" pos="3289" userDrawn="1">
          <p15:clr>
            <a:srgbClr val="FBAE40"/>
          </p15:clr>
        </p15:guide>
        <p15:guide id="4" pos="5057" userDrawn="1">
          <p15:clr>
            <a:srgbClr val="FBAE40"/>
          </p15:clr>
        </p15:guide>
        <p15:guide id="5" pos="5465" userDrawn="1">
          <p15:clr>
            <a:srgbClr val="FBAE40"/>
          </p15:clr>
        </p15:guide>
        <p15:guide id="6" pos="2473" userDrawn="1">
          <p15:clr>
            <a:srgbClr val="FBAE40"/>
          </p15:clr>
        </p15:guide>
        <p15:guide id="7" pos="703" userDrawn="1">
          <p15:clr>
            <a:srgbClr val="FBAE40"/>
          </p15:clr>
        </p15:guide>
        <p15:guide id="8" pos="295" userDrawn="1">
          <p15:clr>
            <a:srgbClr val="FBAE40"/>
          </p15:clr>
        </p15:guide>
        <p15:guide id="9" pos="2971" userDrawn="1">
          <p15:clr>
            <a:srgbClr val="FBAE40"/>
          </p15:clr>
        </p15:guide>
        <p15:guide id="10" orient="horz" pos="214" userDrawn="1">
          <p15:clr>
            <a:srgbClr val="FBAE40"/>
          </p15:clr>
        </p15:guide>
        <p15:guide id="11" orient="horz" pos="3117" userDrawn="1">
          <p15:clr>
            <a:srgbClr val="FBAE40"/>
          </p15:clr>
        </p15:guide>
        <p15:guide id="12" userDrawn="1">
          <p15:clr>
            <a:srgbClr val="FBAE40"/>
          </p15:clr>
        </p15:guide>
        <p15:guide id="13" pos="5760" userDrawn="1">
          <p15:clr>
            <a:srgbClr val="FBAE40"/>
          </p15:clr>
        </p15:guide>
        <p15:guide id="14" pos="288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LOGOS" preserve="1">
  <p:cSld name="1_LOGOS">
    <p:spTree>
      <p:nvGrpSpPr>
        <p:cNvPr id="1" name="Shape 777"/>
        <p:cNvGrpSpPr/>
        <p:nvPr/>
      </p:nvGrpSpPr>
      <p:grpSpPr>
        <a:xfrm>
          <a:off x="0" y="0"/>
          <a:ext cx="0" cy="0"/>
          <a:chOff x="0" y="0"/>
          <a:chExt cx="0" cy="0"/>
        </a:xfrm>
      </p:grpSpPr>
      <p:sp>
        <p:nvSpPr>
          <p:cNvPr id="47" name="Title 16">
            <a:extLst>
              <a:ext uri="{FF2B5EF4-FFF2-40B4-BE49-F238E27FC236}">
                <a16:creationId xmlns:a16="http://schemas.microsoft.com/office/drawing/2014/main" id="{D1B74E11-AAA0-8F42-97AC-435EB154E306}"/>
              </a:ext>
            </a:extLst>
          </p:cNvPr>
          <p:cNvSpPr>
            <a:spLocks noGrp="1"/>
          </p:cNvSpPr>
          <p:nvPr>
            <p:ph type="title"/>
          </p:nvPr>
        </p:nvSpPr>
        <p:spPr>
          <a:xfrm>
            <a:off x="624420"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r>
              <a:rPr lang="en-US"/>
              <a:t>Click to edit Master title style</a:t>
            </a:r>
            <a:endParaRPr lang="en-UY" dirty="0"/>
          </a:p>
        </p:txBody>
      </p:sp>
      <p:sp>
        <p:nvSpPr>
          <p:cNvPr id="52" name="Picture Placeholder 17">
            <a:extLst>
              <a:ext uri="{FF2B5EF4-FFF2-40B4-BE49-F238E27FC236}">
                <a16:creationId xmlns:a16="http://schemas.microsoft.com/office/drawing/2014/main" id="{414069F9-0446-3E41-A962-2658C1F608AC}"/>
              </a:ext>
            </a:extLst>
          </p:cNvPr>
          <p:cNvSpPr>
            <a:spLocks noGrp="1"/>
          </p:cNvSpPr>
          <p:nvPr>
            <p:ph type="pic" sz="quarter" idx="13"/>
          </p:nvPr>
        </p:nvSpPr>
        <p:spPr>
          <a:xfrm>
            <a:off x="635974"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en-UY" dirty="0"/>
          </a:p>
        </p:txBody>
      </p:sp>
      <p:sp>
        <p:nvSpPr>
          <p:cNvPr id="55" name="Google Shape;676;p146">
            <a:extLst>
              <a:ext uri="{FF2B5EF4-FFF2-40B4-BE49-F238E27FC236}">
                <a16:creationId xmlns:a16="http://schemas.microsoft.com/office/drawing/2014/main" id="{A6905DAE-B989-4240-A84D-2F23A4D8F9DC}"/>
              </a:ext>
            </a:extLst>
          </p:cNvPr>
          <p:cNvSpPr txBox="1">
            <a:spLocks noGrp="1"/>
          </p:cNvSpPr>
          <p:nvPr>
            <p:ph type="body" idx="10" hasCustomPrompt="1"/>
          </p:nvPr>
        </p:nvSpPr>
        <p:spPr>
          <a:xfrm>
            <a:off x="609601"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
        <p:nvSpPr>
          <p:cNvPr id="56" name="Picture Placeholder 17">
            <a:extLst>
              <a:ext uri="{FF2B5EF4-FFF2-40B4-BE49-F238E27FC236}">
                <a16:creationId xmlns:a16="http://schemas.microsoft.com/office/drawing/2014/main" id="{F0E64A17-5555-CA4D-894D-E7A8CD7C6618}"/>
              </a:ext>
            </a:extLst>
          </p:cNvPr>
          <p:cNvSpPr>
            <a:spLocks noGrp="1"/>
          </p:cNvSpPr>
          <p:nvPr>
            <p:ph type="pic" sz="quarter" idx="26"/>
          </p:nvPr>
        </p:nvSpPr>
        <p:spPr>
          <a:xfrm>
            <a:off x="4395415"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en-UY" dirty="0"/>
          </a:p>
        </p:txBody>
      </p:sp>
      <p:sp>
        <p:nvSpPr>
          <p:cNvPr id="59" name="Picture Placeholder 17">
            <a:extLst>
              <a:ext uri="{FF2B5EF4-FFF2-40B4-BE49-F238E27FC236}">
                <a16:creationId xmlns:a16="http://schemas.microsoft.com/office/drawing/2014/main" id="{BF7BD487-E819-C241-BA32-E15F9A86C3BE}"/>
              </a:ext>
            </a:extLst>
          </p:cNvPr>
          <p:cNvSpPr>
            <a:spLocks noGrp="1"/>
          </p:cNvSpPr>
          <p:nvPr>
            <p:ph type="pic" sz="quarter" idx="29"/>
          </p:nvPr>
        </p:nvSpPr>
        <p:spPr>
          <a:xfrm>
            <a:off x="8144113" y="2493287"/>
            <a:ext cx="3424498" cy="2688931"/>
          </a:xfrm>
          <a:prstGeom prst="rect">
            <a:avLst/>
          </a:prstGeom>
        </p:spPr>
        <p:txBody>
          <a:bodyPr/>
          <a:lstStyle>
            <a:lvl1pPr>
              <a:defRPr sz="1600" b="0" i="0">
                <a:latin typeface="Graphik Regular" panose="020B0503030202060203" pitchFamily="34" charset="0"/>
              </a:defRPr>
            </a:lvl1pPr>
          </a:lstStyle>
          <a:p>
            <a:r>
              <a:rPr lang="en-US"/>
              <a:t>Click icon to add picture</a:t>
            </a:r>
            <a:endParaRPr lang="en-UY" dirty="0"/>
          </a:p>
        </p:txBody>
      </p:sp>
    </p:spTree>
    <p:extLst>
      <p:ext uri="{BB962C8B-B14F-4D97-AF65-F5344CB8AC3E}">
        <p14:creationId xmlns:p14="http://schemas.microsoft.com/office/powerpoint/2010/main" val="1275743699"/>
      </p:ext>
    </p:extLst>
  </p:cSld>
  <p:clrMapOvr>
    <a:masterClrMapping/>
  </p:clrMapOvr>
  <p:transition spd="slow">
    <p:fade thruBlk="1"/>
  </p:transition>
  <p:extLst>
    <p:ext uri="{DCECCB84-F9BA-43D5-87BE-67443E8EF086}">
      <p15:sldGuideLst xmlns:p15="http://schemas.microsoft.com/office/powerpoint/2012/main">
        <p15:guide id="2" pos="2789" userDrawn="1">
          <p15:clr>
            <a:srgbClr val="FBAE40"/>
          </p15:clr>
        </p15:guide>
        <p15:guide id="3" pos="3289" userDrawn="1">
          <p15:clr>
            <a:srgbClr val="FBAE40"/>
          </p15:clr>
        </p15:guide>
        <p15:guide id="4" pos="5057" userDrawn="1">
          <p15:clr>
            <a:srgbClr val="FBAE40"/>
          </p15:clr>
        </p15:guide>
        <p15:guide id="5" pos="5465" userDrawn="1">
          <p15:clr>
            <a:srgbClr val="FBAE40"/>
          </p15:clr>
        </p15:guide>
        <p15:guide id="6" pos="2473" userDrawn="1">
          <p15:clr>
            <a:srgbClr val="FBAE40"/>
          </p15:clr>
        </p15:guide>
        <p15:guide id="7" pos="703" userDrawn="1">
          <p15:clr>
            <a:srgbClr val="FBAE40"/>
          </p15:clr>
        </p15:guide>
        <p15:guide id="8" pos="295" userDrawn="1">
          <p15:clr>
            <a:srgbClr val="FBAE40"/>
          </p15:clr>
        </p15:guide>
        <p15:guide id="9" pos="2971" userDrawn="1">
          <p15:clr>
            <a:srgbClr val="FBAE40"/>
          </p15:clr>
        </p15:guide>
        <p15:guide id="10" orient="horz" pos="214" userDrawn="1">
          <p15:clr>
            <a:srgbClr val="FBAE40"/>
          </p15:clr>
        </p15:guide>
        <p15:guide id="11" orient="horz" pos="3117" userDrawn="1">
          <p15:clr>
            <a:srgbClr val="FBAE40"/>
          </p15:clr>
        </p15:guide>
        <p15:guide id="12" userDrawn="1">
          <p15:clr>
            <a:srgbClr val="FBAE40"/>
          </p15:clr>
        </p15:guide>
        <p15:guide id="13" pos="5760" userDrawn="1">
          <p15:clr>
            <a:srgbClr val="FBAE40"/>
          </p15:clr>
        </p15:guide>
        <p15:guide id="14" pos="288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LOGOS" preserve="1" userDrawn="1">
  <p:cSld name="4 placeholders">
    <p:spTree>
      <p:nvGrpSpPr>
        <p:cNvPr id="1" name="Shape 777"/>
        <p:cNvGrpSpPr/>
        <p:nvPr/>
      </p:nvGrpSpPr>
      <p:grpSpPr>
        <a:xfrm>
          <a:off x="0" y="0"/>
          <a:ext cx="0" cy="0"/>
          <a:chOff x="0" y="0"/>
          <a:chExt cx="0" cy="0"/>
        </a:xfrm>
      </p:grpSpPr>
      <p:sp>
        <p:nvSpPr>
          <p:cNvPr id="47" name="Title 16">
            <a:extLst>
              <a:ext uri="{FF2B5EF4-FFF2-40B4-BE49-F238E27FC236}">
                <a16:creationId xmlns:a16="http://schemas.microsoft.com/office/drawing/2014/main" id="{D1B74E11-AAA0-8F42-97AC-435EB154E306}"/>
              </a:ext>
            </a:extLst>
          </p:cNvPr>
          <p:cNvSpPr>
            <a:spLocks noGrp="1"/>
          </p:cNvSpPr>
          <p:nvPr>
            <p:ph type="title"/>
          </p:nvPr>
        </p:nvSpPr>
        <p:spPr>
          <a:xfrm>
            <a:off x="624419" y="452669"/>
            <a:ext cx="6335183" cy="863600"/>
          </a:xfrm>
          <a:prstGeom prst="rect">
            <a:avLst/>
          </a:prstGeom>
        </p:spPr>
        <p:txBody>
          <a:bodyPr/>
          <a:lstStyle>
            <a:lvl1pPr marL="0" indent="0">
              <a:buFont typeface="Arial" panose="020B0604020202020204" pitchFamily="34" charset="0"/>
              <a:buNone/>
              <a:defRPr sz="1867" b="0" i="0">
                <a:latin typeface="Graphik Medium" panose="020B0503030202060203" pitchFamily="34" charset="77"/>
              </a:defRPr>
            </a:lvl1pPr>
          </a:lstStyle>
          <a:p>
            <a:endParaRPr lang="en-UY" dirty="0"/>
          </a:p>
        </p:txBody>
      </p:sp>
      <p:sp>
        <p:nvSpPr>
          <p:cNvPr id="55" name="Google Shape;676;p146">
            <a:extLst>
              <a:ext uri="{FF2B5EF4-FFF2-40B4-BE49-F238E27FC236}">
                <a16:creationId xmlns:a16="http://schemas.microsoft.com/office/drawing/2014/main" id="{A6905DAE-B989-4240-A84D-2F23A4D8F9DC}"/>
              </a:ext>
            </a:extLst>
          </p:cNvPr>
          <p:cNvSpPr txBox="1">
            <a:spLocks noGrp="1"/>
          </p:cNvSpPr>
          <p:nvPr>
            <p:ph type="body" idx="10" hasCustomPrompt="1"/>
          </p:nvPr>
        </p:nvSpPr>
        <p:spPr>
          <a:xfrm>
            <a:off x="609600" y="60584"/>
            <a:ext cx="6350000" cy="331343"/>
          </a:xfrm>
          <a:prstGeom prst="rect">
            <a:avLst/>
          </a:prstGeom>
          <a:noFill/>
          <a:ln>
            <a:noFill/>
          </a:ln>
        </p:spPr>
        <p:txBody>
          <a:bodyPr spcFirstLastPara="1" wrap="square" lIns="91425" tIns="45700" rIns="91425" bIns="45700" anchor="t" anchorCtr="0">
            <a:noAutofit/>
          </a:bodyPr>
          <a:lstStyle>
            <a:lvl1pPr marL="609582" lvl="0" indent="-304790" algn="l">
              <a:spcBef>
                <a:spcPts val="240"/>
              </a:spcBef>
              <a:spcAft>
                <a:spcPts val="0"/>
              </a:spcAft>
              <a:buClr>
                <a:schemeClr val="lt1"/>
              </a:buClr>
              <a:buSzPts val="900"/>
              <a:buFont typeface="Arial"/>
              <a:buNone/>
              <a:defRPr sz="1200" b="0" i="0">
                <a:solidFill>
                  <a:schemeClr val="lt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err="1"/>
              <a:t>Subject</a:t>
            </a:r>
            <a:r>
              <a:rPr lang="es-ES" dirty="0"/>
              <a:t> | </a:t>
            </a:r>
            <a:r>
              <a:rPr lang="es-ES" dirty="0" err="1"/>
              <a:t>Lesson</a:t>
            </a:r>
            <a:r>
              <a:rPr lang="es-ES" dirty="0"/>
              <a:t> </a:t>
            </a:r>
            <a:r>
              <a:rPr lang="es-ES" dirty="0" err="1"/>
              <a:t>section</a:t>
            </a:r>
            <a:endParaRPr dirty="0"/>
          </a:p>
        </p:txBody>
      </p:sp>
      <p:sp>
        <p:nvSpPr>
          <p:cNvPr id="15" name="Text Placeholder 20">
            <a:extLst>
              <a:ext uri="{FF2B5EF4-FFF2-40B4-BE49-F238E27FC236}">
                <a16:creationId xmlns:a16="http://schemas.microsoft.com/office/drawing/2014/main" id="{5FC341BF-1BF3-FF46-A5FA-BDC8A9E7B461}"/>
              </a:ext>
            </a:extLst>
          </p:cNvPr>
          <p:cNvSpPr>
            <a:spLocks noGrp="1"/>
          </p:cNvSpPr>
          <p:nvPr>
            <p:ph type="body" sz="quarter" idx="32"/>
          </p:nvPr>
        </p:nvSpPr>
        <p:spPr>
          <a:xfrm>
            <a:off x="3100262" y="1697567"/>
            <a:ext cx="2059717" cy="4515743"/>
          </a:xfrm>
          <a:prstGeom prst="rect">
            <a:avLst/>
          </a:prstGeom>
        </p:spPr>
        <p:txBody>
          <a:bodyPr anchor="t"/>
          <a:lstStyle>
            <a:lvl1pPr marL="124881" indent="0" algn="l">
              <a:buNone/>
              <a:tabLst/>
              <a:defRPr sz="1333" b="0" i="0">
                <a:latin typeface="Graphik" panose="020B0503030202060203" pitchFamily="34" charset="77"/>
              </a:defRPr>
            </a:lvl1pPr>
          </a:lstStyle>
          <a:p>
            <a:endParaRPr lang="en-UY" dirty="0"/>
          </a:p>
        </p:txBody>
      </p:sp>
      <p:sp>
        <p:nvSpPr>
          <p:cNvPr id="16" name="Text Placeholder 20">
            <a:extLst>
              <a:ext uri="{FF2B5EF4-FFF2-40B4-BE49-F238E27FC236}">
                <a16:creationId xmlns:a16="http://schemas.microsoft.com/office/drawing/2014/main" id="{4780750A-1512-8047-B8FB-3E1F7F6AB485}"/>
              </a:ext>
            </a:extLst>
          </p:cNvPr>
          <p:cNvSpPr>
            <a:spLocks noGrp="1"/>
          </p:cNvSpPr>
          <p:nvPr>
            <p:ph type="body" sz="quarter" idx="33"/>
          </p:nvPr>
        </p:nvSpPr>
        <p:spPr>
          <a:xfrm>
            <a:off x="5577133" y="1697567"/>
            <a:ext cx="2039839" cy="4515743"/>
          </a:xfrm>
          <a:prstGeom prst="rect">
            <a:avLst/>
          </a:prstGeom>
        </p:spPr>
        <p:txBody>
          <a:bodyPr anchor="t"/>
          <a:lstStyle>
            <a:lvl1pPr marL="124881" indent="0" algn="l">
              <a:buNone/>
              <a:tabLst/>
              <a:defRPr sz="1333" b="0" i="0">
                <a:latin typeface="Graphik" panose="020B0503030202060203" pitchFamily="34" charset="77"/>
              </a:defRPr>
            </a:lvl1pPr>
          </a:lstStyle>
          <a:p>
            <a:endParaRPr lang="en-UY" dirty="0"/>
          </a:p>
        </p:txBody>
      </p:sp>
      <p:sp>
        <p:nvSpPr>
          <p:cNvPr id="8" name="Text Placeholder 20">
            <a:extLst>
              <a:ext uri="{FF2B5EF4-FFF2-40B4-BE49-F238E27FC236}">
                <a16:creationId xmlns:a16="http://schemas.microsoft.com/office/drawing/2014/main" id="{26C58780-77BF-D843-ACDE-14E9E22BF9C2}"/>
              </a:ext>
            </a:extLst>
          </p:cNvPr>
          <p:cNvSpPr>
            <a:spLocks noGrp="1"/>
          </p:cNvSpPr>
          <p:nvPr>
            <p:ph type="body" sz="quarter" idx="34"/>
          </p:nvPr>
        </p:nvSpPr>
        <p:spPr>
          <a:xfrm>
            <a:off x="8034124" y="1697567"/>
            <a:ext cx="3533461" cy="4515743"/>
          </a:xfrm>
          <a:prstGeom prst="rect">
            <a:avLst/>
          </a:prstGeom>
        </p:spPr>
        <p:txBody>
          <a:bodyPr anchor="t"/>
          <a:lstStyle>
            <a:lvl1pPr marL="124881" indent="0" algn="l">
              <a:buNone/>
              <a:tabLst/>
              <a:defRPr sz="1333" b="0" i="0">
                <a:latin typeface="Graphik" panose="020B0503030202060203" pitchFamily="34" charset="77"/>
              </a:defRPr>
            </a:lvl1pPr>
          </a:lstStyle>
          <a:p>
            <a:endParaRPr lang="en-UY" dirty="0"/>
          </a:p>
        </p:txBody>
      </p:sp>
      <p:sp>
        <p:nvSpPr>
          <p:cNvPr id="18" name="Text Placeholder 20">
            <a:extLst>
              <a:ext uri="{FF2B5EF4-FFF2-40B4-BE49-F238E27FC236}">
                <a16:creationId xmlns:a16="http://schemas.microsoft.com/office/drawing/2014/main" id="{FA1AD7DD-9A44-3944-A5C2-2232DEC00BF1}"/>
              </a:ext>
            </a:extLst>
          </p:cNvPr>
          <p:cNvSpPr>
            <a:spLocks noGrp="1"/>
          </p:cNvSpPr>
          <p:nvPr>
            <p:ph type="body" sz="quarter" idx="27"/>
          </p:nvPr>
        </p:nvSpPr>
        <p:spPr>
          <a:xfrm>
            <a:off x="623393" y="1697567"/>
            <a:ext cx="2059716" cy="4515743"/>
          </a:xfrm>
          <a:prstGeom prst="rect">
            <a:avLst/>
          </a:prstGeom>
        </p:spPr>
        <p:txBody>
          <a:bodyPr anchor="t"/>
          <a:lstStyle>
            <a:lvl1pPr marL="124881" indent="0" algn="l">
              <a:buNone/>
              <a:tabLst/>
              <a:defRPr sz="1333" b="0" i="0">
                <a:latin typeface="Graphik" panose="020B0503030202060203" pitchFamily="34" charset="77"/>
              </a:defRPr>
            </a:lvl1pPr>
          </a:lstStyle>
          <a:p>
            <a:endParaRPr lang="en-UY" dirty="0"/>
          </a:p>
        </p:txBody>
      </p:sp>
    </p:spTree>
    <p:extLst>
      <p:ext uri="{BB962C8B-B14F-4D97-AF65-F5344CB8AC3E}">
        <p14:creationId xmlns:p14="http://schemas.microsoft.com/office/powerpoint/2010/main" val="4094031172"/>
      </p:ext>
    </p:extLst>
  </p:cSld>
  <p:clrMapOvr>
    <a:masterClrMapping/>
  </p:clrMapOvr>
  <p:transition spd="slow">
    <p:fade thruBlk="1"/>
  </p:transition>
  <p:extLst>
    <p:ext uri="{DCECCB84-F9BA-43D5-87BE-67443E8EF086}">
      <p15:sldGuideLst xmlns:p15="http://schemas.microsoft.com/office/powerpoint/2012/main">
        <p15:guide id="2" pos="2789">
          <p15:clr>
            <a:srgbClr val="FBAE40"/>
          </p15:clr>
        </p15:guide>
        <p15:guide id="3" pos="3288">
          <p15:clr>
            <a:srgbClr val="FBAE40"/>
          </p15:clr>
        </p15:guide>
        <p15:guide id="4" pos="5057">
          <p15:clr>
            <a:srgbClr val="FBAE40"/>
          </p15:clr>
        </p15:guide>
        <p15:guide id="5" pos="5465">
          <p15:clr>
            <a:srgbClr val="FBAE40"/>
          </p15:clr>
        </p15:guide>
        <p15:guide id="6" pos="2472">
          <p15:clr>
            <a:srgbClr val="FBAE40"/>
          </p15:clr>
        </p15:guide>
        <p15:guide id="7" pos="703">
          <p15:clr>
            <a:srgbClr val="FBAE40"/>
          </p15:clr>
        </p15:guide>
        <p15:guide id="8" pos="295">
          <p15:clr>
            <a:srgbClr val="FBAE40"/>
          </p15:clr>
        </p15:guide>
        <p15:guide id="9" pos="2971">
          <p15:clr>
            <a:srgbClr val="FBAE40"/>
          </p15:clr>
        </p15:guide>
        <p15:guide id="10" orient="horz" pos="214">
          <p15:clr>
            <a:srgbClr val="FBAE40"/>
          </p15:clr>
        </p15:guide>
        <p15:guide id="11" orient="horz" pos="3117">
          <p15:clr>
            <a:srgbClr val="FBAE40"/>
          </p15:clr>
        </p15:guide>
        <p15:guide id="12">
          <p15:clr>
            <a:srgbClr val="FBAE40"/>
          </p15:clr>
        </p15:guide>
        <p15:guide id="13" pos="5760">
          <p15:clr>
            <a:srgbClr val="FBAE40"/>
          </p15:clr>
        </p15:guide>
        <p15:guide id="14" pos="288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3_DEMO - 1">
  <p:cSld name="3_DEMO - 1">
    <p:spTree>
      <p:nvGrpSpPr>
        <p:cNvPr id="1" name="Shape 689"/>
        <p:cNvGrpSpPr/>
        <p:nvPr/>
      </p:nvGrpSpPr>
      <p:grpSpPr>
        <a:xfrm>
          <a:off x="0" y="0"/>
          <a:ext cx="0" cy="0"/>
          <a:chOff x="0" y="0"/>
          <a:chExt cx="0" cy="0"/>
        </a:xfrm>
      </p:grpSpPr>
      <p:sp>
        <p:nvSpPr>
          <p:cNvPr id="690" name="Google Shape;690;p149"/>
          <p:cNvSpPr txBox="1">
            <a:spLocks noGrp="1"/>
          </p:cNvSpPr>
          <p:nvPr>
            <p:ph type="title" hasCustomPrompt="1"/>
          </p:nvPr>
        </p:nvSpPr>
        <p:spPr>
          <a:xfrm>
            <a:off x="690467" y="2636839"/>
            <a:ext cx="7997822"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a:solidFill>
                  <a:srgbClr val="262626"/>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s-ES" dirty="0" err="1"/>
              <a:t>Fullscreen</a:t>
            </a:r>
            <a:r>
              <a:rPr lang="es-ES" dirty="0"/>
              <a:t> Demo</a:t>
            </a:r>
            <a:endParaRPr dirty="0"/>
          </a:p>
        </p:txBody>
      </p:sp>
      <p:sp>
        <p:nvSpPr>
          <p:cNvPr id="4" name="Rectangle 3">
            <a:extLst>
              <a:ext uri="{FF2B5EF4-FFF2-40B4-BE49-F238E27FC236}">
                <a16:creationId xmlns:a16="http://schemas.microsoft.com/office/drawing/2014/main" id="{D812FA3F-D463-8C4D-A942-33982B1A63D0}"/>
              </a:ext>
            </a:extLst>
          </p:cNvPr>
          <p:cNvSpPr/>
          <p:nvPr/>
        </p:nvSpPr>
        <p:spPr>
          <a:xfrm>
            <a:off x="-48682" y="-769282"/>
            <a:ext cx="12249410" cy="1221953"/>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Y" sz="2191" dirty="0"/>
          </a:p>
        </p:txBody>
      </p:sp>
    </p:spTree>
    <p:extLst>
      <p:ext uri="{BB962C8B-B14F-4D97-AF65-F5344CB8AC3E}">
        <p14:creationId xmlns:p14="http://schemas.microsoft.com/office/powerpoint/2010/main" val="1376165587"/>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CIERRE - 1">
  <p:cSld name="1_CIERRE - 1">
    <p:bg>
      <p:bgPr>
        <a:solidFill>
          <a:srgbClr val="14236E"/>
        </a:solidFill>
        <a:effectLst/>
      </p:bgPr>
    </p:bg>
    <p:spTree>
      <p:nvGrpSpPr>
        <p:cNvPr id="1" name="Shape 658"/>
        <p:cNvGrpSpPr/>
        <p:nvPr/>
      </p:nvGrpSpPr>
      <p:grpSpPr>
        <a:xfrm>
          <a:off x="0" y="0"/>
          <a:ext cx="0" cy="0"/>
          <a:chOff x="0" y="0"/>
          <a:chExt cx="0" cy="0"/>
        </a:xfrm>
      </p:grpSpPr>
      <p:sp>
        <p:nvSpPr>
          <p:cNvPr id="660" name="Google Shape;660;p142"/>
          <p:cNvSpPr txBox="1"/>
          <p:nvPr/>
        </p:nvSpPr>
        <p:spPr>
          <a:xfrm>
            <a:off x="9315121" y="5637247"/>
            <a:ext cx="2858786" cy="882916"/>
          </a:xfrm>
          <a:prstGeom prst="rect">
            <a:avLst/>
          </a:prstGeom>
          <a:noFill/>
          <a:ln>
            <a:noFill/>
          </a:ln>
        </p:spPr>
        <p:txBody>
          <a:bodyPr spcFirstLastPara="1" wrap="square" lIns="121900" tIns="60933" rIns="121900" bIns="60933" anchor="t" anchorCtr="0">
            <a:noAutofit/>
          </a:bodyPr>
          <a:lstStyle/>
          <a:p>
            <a:pPr marL="0" marR="0" lvl="0" indent="0" algn="l" rtl="0">
              <a:lnSpc>
                <a:spcPct val="100000"/>
              </a:lnSpc>
              <a:spcBef>
                <a:spcPts val="0"/>
              </a:spcBef>
              <a:spcAft>
                <a:spcPts val="0"/>
              </a:spcAft>
              <a:buClr>
                <a:schemeClr val="lt1"/>
              </a:buClr>
              <a:buSzPts val="1000"/>
              <a:buFont typeface="Arial"/>
              <a:buNone/>
            </a:pPr>
            <a:r>
              <a:rPr lang="es-UY" sz="1067" b="0" i="0" u="none" strike="noStrike" cap="none" dirty="0">
                <a:solidFill>
                  <a:schemeClr val="lt1"/>
                </a:solidFill>
                <a:latin typeface="Graphik Light" panose="020B0403030202060203" pitchFamily="34" charset="0"/>
                <a:ea typeface="Arial"/>
                <a:cs typeface="Arial"/>
                <a:sym typeface="Arial"/>
              </a:rPr>
              <a:t>training.genexus.com</a:t>
            </a:r>
            <a:endParaRPr sz="1067" b="0" i="0" dirty="0">
              <a:latin typeface="Graphik Light" panose="020B0403030202060203" pitchFamily="34" charset="0"/>
            </a:endParaRPr>
          </a:p>
          <a:p>
            <a:pPr marL="0" marR="0" lvl="0" indent="0" algn="l" rtl="0">
              <a:lnSpc>
                <a:spcPct val="100000"/>
              </a:lnSpc>
              <a:spcBef>
                <a:spcPts val="600"/>
              </a:spcBef>
              <a:spcAft>
                <a:spcPts val="0"/>
              </a:spcAft>
              <a:buClr>
                <a:schemeClr val="lt1"/>
              </a:buClr>
              <a:buSzPts val="1000"/>
              <a:buFont typeface="Arial"/>
              <a:buNone/>
            </a:pPr>
            <a:r>
              <a:rPr lang="es-UY" sz="1067" b="0" i="0" u="none" strike="noStrike" cap="none" dirty="0">
                <a:solidFill>
                  <a:schemeClr val="lt1"/>
                </a:solidFill>
                <a:latin typeface="Graphik Light" panose="020B0403030202060203" pitchFamily="34" charset="0"/>
                <a:ea typeface="Arial"/>
                <a:cs typeface="Arial"/>
                <a:sym typeface="Arial"/>
              </a:rPr>
              <a:t>wiki.genexus.com</a:t>
            </a:r>
            <a:endParaRPr sz="1067" b="0" i="0" dirty="0">
              <a:latin typeface="Graphik Light" panose="020B0403030202060203" pitchFamily="34" charset="0"/>
            </a:endParaRPr>
          </a:p>
          <a:p>
            <a:pPr marL="0" marR="0" lvl="0" indent="0" algn="l" rtl="0">
              <a:lnSpc>
                <a:spcPct val="100000"/>
              </a:lnSpc>
              <a:spcBef>
                <a:spcPts val="600"/>
              </a:spcBef>
              <a:spcAft>
                <a:spcPts val="0"/>
              </a:spcAft>
              <a:buClr>
                <a:schemeClr val="lt1"/>
              </a:buClr>
              <a:buSzPts val="1000"/>
              <a:buFont typeface="Arial"/>
              <a:buNone/>
            </a:pPr>
            <a:r>
              <a:rPr lang="es-UY" sz="1067" b="0" i="0" u="none" strike="noStrike" cap="none" dirty="0">
                <a:solidFill>
                  <a:schemeClr val="lt1"/>
                </a:solidFill>
                <a:latin typeface="Graphik Light" panose="020B0403030202060203" pitchFamily="34" charset="0"/>
                <a:ea typeface="Arial"/>
                <a:cs typeface="Arial"/>
                <a:sym typeface="Arial"/>
              </a:rPr>
              <a:t>training.genexus.com/certifications</a:t>
            </a:r>
            <a:endParaRPr sz="1067" b="0" i="0" u="none" strike="noStrike" cap="none" dirty="0">
              <a:solidFill>
                <a:schemeClr val="lt1"/>
              </a:solidFill>
              <a:latin typeface="Graphik Light" panose="020B0403030202060203" pitchFamily="34" charset="0"/>
              <a:ea typeface="Arial"/>
              <a:cs typeface="Arial"/>
              <a:sym typeface="Arial"/>
            </a:endParaRPr>
          </a:p>
        </p:txBody>
      </p:sp>
      <p:pic>
        <p:nvPicPr>
          <p:cNvPr id="7" name="Google Shape;819;p177" descr="genexus-bco.png">
            <a:extLst>
              <a:ext uri="{FF2B5EF4-FFF2-40B4-BE49-F238E27FC236}">
                <a16:creationId xmlns:a16="http://schemas.microsoft.com/office/drawing/2014/main" id="{AE7D85D1-2069-FA40-8916-B2A129ED3C7A}"/>
              </a:ext>
            </a:extLst>
          </p:cNvPr>
          <p:cNvPicPr preferRelativeResize="0"/>
          <p:nvPr/>
        </p:nvPicPr>
        <p:blipFill rotWithShape="1">
          <a:blip r:embed="rId2">
            <a:alphaModFix/>
          </a:blip>
          <a:srcRect/>
          <a:stretch/>
        </p:blipFill>
        <p:spPr>
          <a:xfrm>
            <a:off x="4542079" y="3236983"/>
            <a:ext cx="3378126" cy="641153"/>
          </a:xfrm>
          <a:prstGeom prst="rect">
            <a:avLst/>
          </a:prstGeom>
          <a:noFill/>
          <a:ln>
            <a:noFill/>
          </a:ln>
        </p:spPr>
      </p:pic>
      <p:sp>
        <p:nvSpPr>
          <p:cNvPr id="9" name="Google Shape;11;p1">
            <a:extLst>
              <a:ext uri="{FF2B5EF4-FFF2-40B4-BE49-F238E27FC236}">
                <a16:creationId xmlns:a16="http://schemas.microsoft.com/office/drawing/2014/main" id="{640CE382-B04B-1147-BEEB-8C62FE6E2EFE}"/>
              </a:ext>
            </a:extLst>
          </p:cNvPr>
          <p:cNvSpPr/>
          <p:nvPr/>
        </p:nvSpPr>
        <p:spPr>
          <a:xfrm>
            <a:off x="853" y="2123"/>
            <a:ext cx="12205719" cy="450849"/>
          </a:xfrm>
          <a:prstGeom prst="rect">
            <a:avLst/>
          </a:prstGeom>
          <a:solidFill>
            <a:srgbClr val="14236E"/>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519422833"/>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3_En blanco">
  <p:cSld name="3_En blanco">
    <p:bg>
      <p:bgPr>
        <a:solidFill>
          <a:srgbClr val="14236E"/>
        </a:solidFill>
        <a:effectLst/>
      </p:bgPr>
    </p:bg>
    <p:spTree>
      <p:nvGrpSpPr>
        <p:cNvPr id="1" name="Shape 798"/>
        <p:cNvGrpSpPr/>
        <p:nvPr/>
      </p:nvGrpSpPr>
      <p:grpSpPr>
        <a:xfrm>
          <a:off x="0" y="0"/>
          <a:ext cx="0" cy="0"/>
          <a:chOff x="0" y="0"/>
          <a:chExt cx="0" cy="0"/>
        </a:xfrm>
      </p:grpSpPr>
      <p:sp>
        <p:nvSpPr>
          <p:cNvPr id="799" name="Google Shape;799;p174"/>
          <p:cNvSpPr txBox="1"/>
          <p:nvPr/>
        </p:nvSpPr>
        <p:spPr>
          <a:xfrm>
            <a:off x="925497" y="3429004"/>
            <a:ext cx="9194800" cy="814231"/>
          </a:xfrm>
          <a:prstGeom prst="rect">
            <a:avLst/>
          </a:prstGeom>
          <a:noFill/>
          <a:ln>
            <a:noFill/>
          </a:ln>
        </p:spPr>
        <p:txBody>
          <a:bodyPr spcFirstLastPara="1" wrap="square" lIns="121900" tIns="60933" rIns="121900" bIns="60933" anchor="t" anchorCtr="0">
            <a:noAutofit/>
          </a:bodyPr>
          <a:lstStyle/>
          <a:p>
            <a:pPr marL="0" marR="0" lvl="0" indent="0" algn="l" rtl="0">
              <a:lnSpc>
                <a:spcPct val="110000"/>
              </a:lnSpc>
              <a:spcBef>
                <a:spcPts val="0"/>
              </a:spcBef>
              <a:spcAft>
                <a:spcPts val="0"/>
              </a:spcAft>
              <a:buClr>
                <a:srgbClr val="FFFFFF"/>
              </a:buClr>
              <a:buSzPts val="4800"/>
              <a:buFont typeface="Arial"/>
              <a:buNone/>
            </a:pPr>
            <a:r>
              <a:rPr lang="es-UY" sz="3200" b="0" i="0" u="none" strike="noStrike" cap="none" dirty="0">
                <a:solidFill>
                  <a:srgbClr val="FFFFFF"/>
                </a:solidFill>
                <a:latin typeface="Graphik Regular" panose="020B0503030202060203" pitchFamily="34" charset="0"/>
                <a:ea typeface="Arial"/>
                <a:cs typeface="Arial"/>
                <a:sym typeface="Arial"/>
              </a:rPr>
              <a:t>Thank you!</a:t>
            </a:r>
            <a:endParaRPr sz="3200" b="0" i="0" u="none" strike="noStrike" cap="none" dirty="0">
              <a:solidFill>
                <a:srgbClr val="FFFFFF"/>
              </a:solidFill>
              <a:latin typeface="Graphik Regular" panose="020B0503030202060203" pitchFamily="34" charset="0"/>
              <a:ea typeface="Arial"/>
              <a:cs typeface="Arial"/>
              <a:sym typeface="Arial"/>
            </a:endParaRPr>
          </a:p>
        </p:txBody>
      </p:sp>
      <p:sp>
        <p:nvSpPr>
          <p:cNvPr id="800" name="Google Shape;800;p174"/>
          <p:cNvSpPr txBox="1">
            <a:spLocks noGrp="1"/>
          </p:cNvSpPr>
          <p:nvPr>
            <p:ph type="body" idx="1"/>
          </p:nvPr>
        </p:nvSpPr>
        <p:spPr>
          <a:xfrm>
            <a:off x="925499" y="4291795"/>
            <a:ext cx="5242857" cy="1090375"/>
          </a:xfrm>
          <a:prstGeom prst="rect">
            <a:avLst/>
          </a:prstGeom>
          <a:noFill/>
          <a:ln>
            <a:noFill/>
          </a:ln>
        </p:spPr>
        <p:txBody>
          <a:bodyPr spcFirstLastPara="1" wrap="square" lIns="91425" tIns="45700" rIns="91425" bIns="45700" anchor="t" anchorCtr="0">
            <a:noAutofit/>
          </a:bodyPr>
          <a:lstStyle>
            <a:lvl1pPr marL="609582" lvl="0" indent="-304790" algn="l">
              <a:spcBef>
                <a:spcPts val="280"/>
              </a:spcBef>
              <a:spcAft>
                <a:spcPts val="0"/>
              </a:spcAft>
              <a:buClr>
                <a:srgbClr val="FFFFFF"/>
              </a:buClr>
              <a:buSzPts val="1050"/>
              <a:buFont typeface="Arial"/>
              <a:buNone/>
              <a:defRPr sz="1400">
                <a:solidFill>
                  <a:srgbClr val="FFFFFF"/>
                </a:solidFill>
                <a:latin typeface="Graphik Regular" panose="020B0503030202060203" pitchFamily="34" charset="0"/>
                <a:ea typeface="Graphik Regular" panose="020B0503030202060203" pitchFamily="34" charset="0"/>
                <a:cs typeface="Arial"/>
                <a:sym typeface="Arial"/>
              </a:defRPr>
            </a:lvl1pPr>
            <a:lvl2pPr marL="1219163" lvl="1" indent="-406387" algn="l">
              <a:spcBef>
                <a:spcPts val="320"/>
              </a:spcBef>
              <a:spcAft>
                <a:spcPts val="0"/>
              </a:spcAft>
              <a:buClr>
                <a:schemeClr val="lt1"/>
              </a:buClr>
              <a:buSzPts val="1200"/>
              <a:buChar char="–"/>
              <a:defRPr sz="1600">
                <a:solidFill>
                  <a:schemeClr val="lt1"/>
                </a:solidFill>
                <a:latin typeface="Arial"/>
                <a:ea typeface="Arial"/>
                <a:cs typeface="Arial"/>
                <a:sym typeface="Arial"/>
              </a:defRPr>
            </a:lvl2pPr>
            <a:lvl3pPr marL="1828744" lvl="2" indent="-406387" algn="l">
              <a:spcBef>
                <a:spcPts val="320"/>
              </a:spcBef>
              <a:spcAft>
                <a:spcPts val="0"/>
              </a:spcAft>
              <a:buClr>
                <a:schemeClr val="lt1"/>
              </a:buClr>
              <a:buSzPts val="1200"/>
              <a:buChar char="•"/>
              <a:defRPr sz="1600">
                <a:solidFill>
                  <a:schemeClr val="lt1"/>
                </a:solidFill>
                <a:latin typeface="Arial"/>
                <a:ea typeface="Arial"/>
                <a:cs typeface="Arial"/>
                <a:sym typeface="Arial"/>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
        <p:nvSpPr>
          <p:cNvPr id="4" name="Google Shape;11;p1">
            <a:extLst>
              <a:ext uri="{FF2B5EF4-FFF2-40B4-BE49-F238E27FC236}">
                <a16:creationId xmlns:a16="http://schemas.microsoft.com/office/drawing/2014/main" id="{E560EFB5-4D9A-4B4A-B282-3890500E2F92}"/>
              </a:ext>
            </a:extLst>
          </p:cNvPr>
          <p:cNvSpPr/>
          <p:nvPr/>
        </p:nvSpPr>
        <p:spPr>
          <a:xfrm>
            <a:off x="853" y="2123"/>
            <a:ext cx="12205719" cy="450849"/>
          </a:xfrm>
          <a:prstGeom prst="rect">
            <a:avLst/>
          </a:prstGeom>
          <a:solidFill>
            <a:srgbClr val="14236E"/>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2572821621"/>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IERRE - paises">
  <p:cSld name="CIERRE - paises">
    <p:spTree>
      <p:nvGrpSpPr>
        <p:cNvPr id="1" name="Shape 802"/>
        <p:cNvGrpSpPr/>
        <p:nvPr/>
      </p:nvGrpSpPr>
      <p:grpSpPr>
        <a:xfrm>
          <a:off x="0" y="0"/>
          <a:ext cx="0" cy="0"/>
          <a:chOff x="0" y="0"/>
          <a:chExt cx="0" cy="0"/>
        </a:xfrm>
      </p:grpSpPr>
      <p:sp>
        <p:nvSpPr>
          <p:cNvPr id="803" name="Google Shape;803;p175"/>
          <p:cNvSpPr/>
          <p:nvPr/>
        </p:nvSpPr>
        <p:spPr>
          <a:xfrm>
            <a:off x="0" y="2"/>
            <a:ext cx="12192000" cy="7173415"/>
          </a:xfrm>
          <a:prstGeom prst="rect">
            <a:avLst/>
          </a:prstGeom>
          <a:solidFill>
            <a:srgbClr val="15256B"/>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dirty="0">
              <a:solidFill>
                <a:schemeClr val="lt1"/>
              </a:solidFill>
              <a:latin typeface="+mj-lt"/>
              <a:ea typeface="Arial"/>
              <a:cs typeface="Arial"/>
              <a:sym typeface="Arial"/>
            </a:endParaRPr>
          </a:p>
        </p:txBody>
      </p:sp>
      <p:sp>
        <p:nvSpPr>
          <p:cNvPr id="804" name="Google Shape;804;p175"/>
          <p:cNvSpPr txBox="1"/>
          <p:nvPr/>
        </p:nvSpPr>
        <p:spPr>
          <a:xfrm>
            <a:off x="739425" y="1202272"/>
            <a:ext cx="3138311" cy="427567"/>
          </a:xfrm>
          <a:prstGeom prst="rect">
            <a:avLst/>
          </a:prstGeom>
          <a:noFill/>
          <a:ln>
            <a:noFill/>
          </a:ln>
        </p:spPr>
        <p:txBody>
          <a:bodyPr spcFirstLastPara="1" wrap="square" lIns="121900" tIns="60933" rIns="121900" bIns="60933" anchor="t" anchorCtr="0">
            <a:noAutofit/>
          </a:bodyPr>
          <a:lstStyle/>
          <a:p>
            <a:pPr marL="0" marR="0" lvl="0" indent="0" algn="l" rtl="0">
              <a:lnSpc>
                <a:spcPct val="150000"/>
              </a:lnSpc>
              <a:spcBef>
                <a:spcPts val="0"/>
              </a:spcBef>
              <a:spcAft>
                <a:spcPts val="0"/>
              </a:spcAft>
              <a:buClr>
                <a:srgbClr val="FFFFFF"/>
              </a:buClr>
              <a:buSzPts val="1050"/>
              <a:buFont typeface="Arial"/>
              <a:buNone/>
            </a:pPr>
            <a:r>
              <a:rPr lang="es-UY" sz="1400" b="0" i="0" u="none" strike="noStrike" cap="none" dirty="0">
                <a:solidFill>
                  <a:srgbClr val="FFFFFF"/>
                </a:solidFill>
                <a:latin typeface="Graphik Regular" panose="020B0503030202060203" pitchFamily="34" charset="0"/>
                <a:ea typeface="Arial"/>
                <a:cs typeface="Arial"/>
                <a:sym typeface="Arial"/>
              </a:rPr>
              <a:t>Información de contacto</a:t>
            </a:r>
            <a:endParaRPr sz="2191" dirty="0">
              <a:latin typeface="Graphik Regular" panose="020B0503030202060203" pitchFamily="34" charset="0"/>
            </a:endParaRPr>
          </a:p>
        </p:txBody>
      </p:sp>
      <p:cxnSp>
        <p:nvCxnSpPr>
          <p:cNvPr id="805" name="Google Shape;805;p175"/>
          <p:cNvCxnSpPr/>
          <p:nvPr/>
        </p:nvCxnSpPr>
        <p:spPr>
          <a:xfrm>
            <a:off x="857958" y="1172633"/>
            <a:ext cx="10385777" cy="0"/>
          </a:xfrm>
          <a:prstGeom prst="straightConnector1">
            <a:avLst/>
          </a:prstGeom>
          <a:noFill/>
          <a:ln w="9525" cap="flat" cmpd="sng">
            <a:solidFill>
              <a:srgbClr val="FFFFFF"/>
            </a:solidFill>
            <a:prstDash val="solid"/>
            <a:round/>
            <a:headEnd type="none" w="med" len="med"/>
            <a:tailEnd type="none" w="med" len="med"/>
          </a:ln>
        </p:spPr>
      </p:cxnSp>
      <p:sp>
        <p:nvSpPr>
          <p:cNvPr id="806" name="Google Shape;806;p175"/>
          <p:cNvSpPr txBox="1"/>
          <p:nvPr/>
        </p:nvSpPr>
        <p:spPr>
          <a:xfrm>
            <a:off x="756360" y="1866903"/>
            <a:ext cx="2952044" cy="1619251"/>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URUGUAY</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(598) 2601 2082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Av. Italia 6201.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Parque Tecnológico del LATU</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Edificio Los Pinos - Planta Alta</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Montevideo, CP 11500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info@genexus.com</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www.genexus.com</a:t>
            </a:r>
            <a:endParaRPr sz="900" b="0" i="0" u="none" strike="noStrike" cap="none" dirty="0">
              <a:solidFill>
                <a:srgbClr val="FFFFFF"/>
              </a:solidFill>
              <a:latin typeface="Graphik Regular" panose="020B0503030202060203" pitchFamily="34" charset="0"/>
              <a:ea typeface="Arial"/>
              <a:cs typeface="Arial"/>
              <a:sym typeface="Arial"/>
            </a:endParaRPr>
          </a:p>
        </p:txBody>
      </p:sp>
      <p:sp>
        <p:nvSpPr>
          <p:cNvPr id="807" name="Google Shape;807;p175"/>
          <p:cNvSpPr txBox="1"/>
          <p:nvPr/>
        </p:nvSpPr>
        <p:spPr>
          <a:xfrm>
            <a:off x="4238982" y="1866902"/>
            <a:ext cx="3812823" cy="1286933"/>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MEXICO</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(5255) 5255 4733</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Hegel </a:t>
            </a:r>
            <a:r>
              <a:rPr lang="es-UY" sz="900" b="0" i="0" u="none" strike="noStrike" cap="none" dirty="0" err="1">
                <a:solidFill>
                  <a:srgbClr val="FFFFFF"/>
                </a:solidFill>
                <a:latin typeface="Graphik Regular" panose="020B0503030202060203" pitchFamily="34" charset="0"/>
                <a:ea typeface="Arial"/>
                <a:cs typeface="Arial"/>
                <a:sym typeface="Arial"/>
              </a:rPr>
              <a:t>N°</a:t>
            </a:r>
            <a:r>
              <a:rPr lang="es-UY" sz="900" b="0" i="0" u="none" strike="noStrike" cap="none" dirty="0">
                <a:solidFill>
                  <a:srgbClr val="FFFFFF"/>
                </a:solidFill>
                <a:latin typeface="Graphik Regular" panose="020B0503030202060203" pitchFamily="34" charset="0"/>
                <a:ea typeface="Arial"/>
                <a:cs typeface="Arial"/>
                <a:sym typeface="Arial"/>
              </a:rPr>
              <a:t> 221, Piso 2</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err="1">
                <a:solidFill>
                  <a:srgbClr val="FFFFFF"/>
                </a:solidFill>
                <a:latin typeface="Graphik Regular" panose="020B0503030202060203" pitchFamily="34" charset="0"/>
                <a:ea typeface="Arial"/>
                <a:cs typeface="Arial"/>
                <a:sym typeface="Arial"/>
              </a:rPr>
              <a:t>Mexico</a:t>
            </a:r>
            <a:r>
              <a:rPr lang="es-UY" sz="900" b="0" i="0" u="none" strike="noStrike" cap="none" dirty="0">
                <a:solidFill>
                  <a:srgbClr val="FFFFFF"/>
                </a:solidFill>
                <a:latin typeface="Graphik Regular" panose="020B0503030202060203" pitchFamily="34" charset="0"/>
                <a:ea typeface="Arial"/>
                <a:cs typeface="Arial"/>
                <a:sym typeface="Arial"/>
              </a:rPr>
              <a:t> DF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contactomx@genexus.com</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www.genexus.com/mx </a:t>
            </a:r>
            <a:endParaRPr sz="900" b="0" i="0" u="none" strike="noStrike" cap="none" dirty="0">
              <a:solidFill>
                <a:srgbClr val="FFFFFF"/>
              </a:solidFill>
              <a:latin typeface="Graphik Regular" panose="020B0503030202060203" pitchFamily="34" charset="0"/>
              <a:ea typeface="Arial"/>
              <a:cs typeface="Arial"/>
              <a:sym typeface="Arial"/>
            </a:endParaRPr>
          </a:p>
        </p:txBody>
      </p:sp>
      <p:sp>
        <p:nvSpPr>
          <p:cNvPr id="808" name="Google Shape;808;p175"/>
          <p:cNvSpPr txBox="1"/>
          <p:nvPr/>
        </p:nvSpPr>
        <p:spPr>
          <a:xfrm>
            <a:off x="756361" y="4218521"/>
            <a:ext cx="3324577" cy="1286933"/>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JAPÓN</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(813) 6303 9381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2 27 3 </a:t>
            </a:r>
            <a:r>
              <a:rPr lang="es-UY" sz="900" b="0" i="0" u="none" strike="noStrike" cap="none" dirty="0" err="1">
                <a:solidFill>
                  <a:srgbClr val="FFFFFF"/>
                </a:solidFill>
                <a:latin typeface="Graphik Regular" panose="020B0503030202060203" pitchFamily="34" charset="0"/>
                <a:ea typeface="Arial"/>
                <a:cs typeface="Arial"/>
                <a:sym typeface="Arial"/>
              </a:rPr>
              <a:t>Gotanda</a:t>
            </a:r>
            <a:r>
              <a:rPr lang="es-UY" sz="900" b="0" i="0" u="none" strike="noStrike" cap="none" dirty="0">
                <a:solidFill>
                  <a:srgbClr val="FFFFFF"/>
                </a:solidFill>
                <a:latin typeface="Graphik Regular" panose="020B0503030202060203" pitchFamily="34" charset="0"/>
                <a:ea typeface="Arial"/>
                <a:cs typeface="Arial"/>
                <a:sym typeface="Arial"/>
              </a:rPr>
              <a:t> Front</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Nishi </a:t>
            </a:r>
            <a:r>
              <a:rPr lang="es-UY" sz="900" b="0" i="0" u="none" strike="noStrike" cap="none" dirty="0" err="1">
                <a:solidFill>
                  <a:srgbClr val="FFFFFF"/>
                </a:solidFill>
                <a:latin typeface="Graphik Regular" panose="020B0503030202060203" pitchFamily="34" charset="0"/>
                <a:ea typeface="Arial"/>
                <a:cs typeface="Arial"/>
                <a:sym typeface="Arial"/>
              </a:rPr>
              <a:t>Gotanda</a:t>
            </a:r>
            <a:r>
              <a:rPr lang="es-UY" sz="900" b="0" i="0" u="none" strike="noStrike" cap="none" dirty="0">
                <a:solidFill>
                  <a:srgbClr val="FFFFFF"/>
                </a:solidFill>
                <a:latin typeface="Graphik Regular" panose="020B0503030202060203" pitchFamily="34" charset="0"/>
                <a:ea typeface="Arial"/>
                <a:cs typeface="Arial"/>
                <a:sym typeface="Arial"/>
              </a:rPr>
              <a:t>, </a:t>
            </a:r>
            <a:r>
              <a:rPr lang="es-UY" sz="900" b="0" i="0" u="none" strike="noStrike" cap="none" dirty="0" err="1">
                <a:solidFill>
                  <a:srgbClr val="FFFFFF"/>
                </a:solidFill>
                <a:latin typeface="Graphik Regular" panose="020B0503030202060203" pitchFamily="34" charset="0"/>
                <a:ea typeface="Arial"/>
                <a:cs typeface="Arial"/>
                <a:sym typeface="Arial"/>
              </a:rPr>
              <a:t>Shinagawa</a:t>
            </a:r>
            <a:r>
              <a:rPr lang="es-UY" sz="900" b="0" i="0" u="none" strike="noStrike" cap="none" dirty="0">
                <a:solidFill>
                  <a:srgbClr val="FFFFFF"/>
                </a:solidFill>
                <a:latin typeface="Graphik Regular" panose="020B0503030202060203" pitchFamily="34" charset="0"/>
                <a:ea typeface="Arial"/>
                <a:cs typeface="Arial"/>
                <a:sym typeface="Arial"/>
              </a:rPr>
              <a:t> </a:t>
            </a:r>
            <a:r>
              <a:rPr lang="es-UY" sz="900" b="0" i="0" u="none" strike="noStrike" cap="none" dirty="0" err="1">
                <a:solidFill>
                  <a:srgbClr val="FFFFFF"/>
                </a:solidFill>
                <a:latin typeface="Graphik Regular" panose="020B0503030202060203" pitchFamily="34" charset="0"/>
                <a:ea typeface="Arial"/>
                <a:cs typeface="Arial"/>
                <a:sym typeface="Arial"/>
              </a:rPr>
              <a:t>ku</a:t>
            </a:r>
            <a:r>
              <a:rPr lang="es-UY" sz="900" b="0" i="0" u="none" strike="noStrike" cap="none" dirty="0">
                <a:solidFill>
                  <a:srgbClr val="FFFFFF"/>
                </a:solidFill>
                <a:latin typeface="Graphik Regular" panose="020B0503030202060203" pitchFamily="34" charset="0"/>
                <a:ea typeface="Arial"/>
                <a:cs typeface="Arial"/>
                <a:sym typeface="Arial"/>
              </a:rPr>
              <a:t>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info@genexus.jp</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www.genexus.jp </a:t>
            </a:r>
            <a:endParaRPr sz="2191" dirty="0">
              <a:latin typeface="Graphik Regular" panose="020B0503030202060203" pitchFamily="34" charset="0"/>
            </a:endParaRPr>
          </a:p>
        </p:txBody>
      </p:sp>
      <p:sp>
        <p:nvSpPr>
          <p:cNvPr id="809" name="Google Shape;809;p175"/>
          <p:cNvSpPr txBox="1"/>
          <p:nvPr/>
        </p:nvSpPr>
        <p:spPr>
          <a:xfrm>
            <a:off x="4262752" y="4182870"/>
            <a:ext cx="4611511" cy="1286933"/>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USA</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(1 312) 836 9152</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1143 W </a:t>
            </a:r>
            <a:r>
              <a:rPr lang="es-UY" sz="900" b="0" i="0" u="none" strike="noStrike" cap="none" dirty="0" err="1">
                <a:solidFill>
                  <a:srgbClr val="FFFFFF"/>
                </a:solidFill>
                <a:latin typeface="Graphik Regular" panose="020B0503030202060203" pitchFamily="34" charset="0"/>
                <a:ea typeface="Arial"/>
                <a:cs typeface="Arial"/>
                <a:sym typeface="Arial"/>
              </a:rPr>
              <a:t>Rundell</a:t>
            </a:r>
            <a:r>
              <a:rPr lang="es-UY" sz="900" b="0" i="0" u="none" strike="noStrike" cap="none" dirty="0">
                <a:solidFill>
                  <a:srgbClr val="FFFFFF"/>
                </a:solidFill>
                <a:latin typeface="Graphik Regular" panose="020B0503030202060203" pitchFamily="34" charset="0"/>
                <a:ea typeface="Arial"/>
                <a:cs typeface="Arial"/>
                <a:sym typeface="Arial"/>
              </a:rPr>
              <a:t> PL, Suite 300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Chicago, IL 60607</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gxinfo@genexus.com</a:t>
            </a: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www.genexus.com/usa </a:t>
            </a:r>
            <a:endParaRPr sz="900" b="0" i="0" u="none" strike="noStrike" cap="none" dirty="0">
              <a:solidFill>
                <a:srgbClr val="FFFFFF"/>
              </a:solidFill>
              <a:latin typeface="Graphik Regular" panose="020B0503030202060203" pitchFamily="34" charset="0"/>
              <a:ea typeface="Arial"/>
              <a:cs typeface="Arial"/>
              <a:sym typeface="Arial"/>
            </a:endParaRPr>
          </a:p>
        </p:txBody>
      </p:sp>
      <p:sp>
        <p:nvSpPr>
          <p:cNvPr id="810" name="Google Shape;810;p175"/>
          <p:cNvSpPr txBox="1"/>
          <p:nvPr/>
        </p:nvSpPr>
        <p:spPr>
          <a:xfrm>
            <a:off x="8051806" y="1866902"/>
            <a:ext cx="3832577" cy="1286933"/>
          </a:xfrm>
          <a:prstGeom prst="rect">
            <a:avLst/>
          </a:prstGeom>
          <a:noFill/>
          <a:ln>
            <a:noFill/>
          </a:ln>
        </p:spPr>
        <p:txBody>
          <a:bodyPr spcFirstLastPara="1" wrap="square" lIns="121900" tIns="60933" rIns="121900" bIns="60933" anchor="t" anchorCtr="0">
            <a:noAutofit/>
          </a:bodyPr>
          <a:lstStyle/>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 BRASIL</a:t>
            </a:r>
            <a:endParaRPr sz="2191" dirty="0">
              <a:latin typeface="Graphik Regular" panose="020B0503030202060203" pitchFamily="34" charset="0"/>
            </a:endParaRPr>
          </a:p>
          <a:p>
            <a:pPr marL="0" marR="0" lvl="0" indent="0" algn="l" rtl="0">
              <a:lnSpc>
                <a:spcPct val="120000"/>
              </a:lnSpc>
              <a:spcBef>
                <a:spcPts val="0"/>
              </a:spcBef>
              <a:spcAft>
                <a:spcPts val="0"/>
              </a:spcAft>
              <a:buClr>
                <a:schemeClr val="dk1"/>
              </a:buClr>
              <a:buSzPts val="675"/>
              <a:buFont typeface="Arial"/>
              <a:buNone/>
            </a:pPr>
            <a:endParaRPr sz="900" b="0" i="0" u="none" strike="noStrike" cap="none" dirty="0">
              <a:solidFill>
                <a:srgbClr val="FFFFFF"/>
              </a:solidFill>
              <a:latin typeface="Graphik Regular" panose="020B0503030202060203" pitchFamily="34" charset="0"/>
              <a:ea typeface="Arial"/>
              <a:cs typeface="Arial"/>
              <a:sym typeface="Arial"/>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Teléfono: (5511) 2663 2558</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Dirección: </a:t>
            </a:r>
            <a:r>
              <a:rPr lang="es-UY" sz="900" b="0" i="0" u="none" strike="noStrike" cap="none" dirty="0" err="1">
                <a:solidFill>
                  <a:srgbClr val="FFFFFF"/>
                </a:solidFill>
                <a:latin typeface="Graphik Regular" panose="020B0503030202060203" pitchFamily="34" charset="0"/>
                <a:ea typeface="Arial"/>
                <a:cs typeface="Arial"/>
                <a:sym typeface="Arial"/>
              </a:rPr>
              <a:t>Rua</a:t>
            </a:r>
            <a:r>
              <a:rPr lang="es-UY" sz="900" b="0" i="0" u="none" strike="noStrike" cap="none" dirty="0">
                <a:solidFill>
                  <a:srgbClr val="FFFFFF"/>
                </a:solidFill>
                <a:latin typeface="Graphik Regular" panose="020B0503030202060203" pitchFamily="34" charset="0"/>
                <a:ea typeface="Arial"/>
                <a:cs typeface="Arial"/>
                <a:sym typeface="Arial"/>
              </a:rPr>
              <a:t> Samuel Morse 120 </a:t>
            </a:r>
            <a:r>
              <a:rPr lang="es-UY" sz="900" b="0" i="0" u="none" strike="noStrike" cap="none" dirty="0" err="1">
                <a:solidFill>
                  <a:srgbClr val="FFFFFF"/>
                </a:solidFill>
                <a:latin typeface="Graphik Regular" panose="020B0503030202060203" pitchFamily="34" charset="0"/>
                <a:ea typeface="Arial"/>
                <a:cs typeface="Arial"/>
                <a:sym typeface="Arial"/>
              </a:rPr>
              <a:t>Conj</a:t>
            </a:r>
            <a:r>
              <a:rPr lang="es-UY" sz="900" b="0" i="0" u="none" strike="noStrike" cap="none" dirty="0">
                <a:solidFill>
                  <a:srgbClr val="FFFFFF"/>
                </a:solidFill>
                <a:latin typeface="Graphik Regular" panose="020B0503030202060203" pitchFamily="34" charset="0"/>
                <a:ea typeface="Arial"/>
                <a:cs typeface="Arial"/>
                <a:sym typeface="Arial"/>
              </a:rPr>
              <a:t>. 141</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04576-060 Sao Paulo </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Email: info@artech-brasil.com</a:t>
            </a:r>
            <a:endParaRPr sz="2191" dirty="0">
              <a:latin typeface="Graphik Regular" panose="020B0503030202060203" pitchFamily="34" charset="0"/>
            </a:endParaRPr>
          </a:p>
          <a:p>
            <a:pPr marL="0" marR="0" lvl="0" indent="0" algn="l" rtl="0">
              <a:lnSpc>
                <a:spcPct val="120000"/>
              </a:lnSpc>
              <a:spcBef>
                <a:spcPts val="0"/>
              </a:spcBef>
              <a:spcAft>
                <a:spcPts val="0"/>
              </a:spcAft>
              <a:buClr>
                <a:srgbClr val="FFFFFF"/>
              </a:buClr>
              <a:buSzPts val="675"/>
              <a:buFont typeface="Arial"/>
              <a:buNone/>
            </a:pPr>
            <a:r>
              <a:rPr lang="es-UY" sz="900" b="0" i="0" u="none" strike="noStrike" cap="none" dirty="0">
                <a:solidFill>
                  <a:srgbClr val="FFFFFF"/>
                </a:solidFill>
                <a:latin typeface="Graphik Regular" panose="020B0503030202060203" pitchFamily="34" charset="0"/>
                <a:ea typeface="Arial"/>
                <a:cs typeface="Arial"/>
                <a:sym typeface="Arial"/>
              </a:rPr>
              <a:t>Web: www.genexus.com.br </a:t>
            </a:r>
            <a:endParaRPr sz="900" b="0" i="0" u="none" strike="noStrike" cap="none" dirty="0">
              <a:solidFill>
                <a:srgbClr val="FFFFFF"/>
              </a:solidFill>
              <a:latin typeface="Graphik Regular" panose="020B0503030202060203" pitchFamily="34" charset="0"/>
              <a:ea typeface="Arial"/>
              <a:cs typeface="Arial"/>
              <a:sym typeface="Arial"/>
            </a:endParaRPr>
          </a:p>
        </p:txBody>
      </p:sp>
      <p:pic>
        <p:nvPicPr>
          <p:cNvPr id="12" name="Google Shape;796;p173" descr="LogoGeneXus-blanco.png">
            <a:extLst>
              <a:ext uri="{FF2B5EF4-FFF2-40B4-BE49-F238E27FC236}">
                <a16:creationId xmlns:a16="http://schemas.microsoft.com/office/drawing/2014/main" id="{A939D1EF-C345-A941-9AE4-542C1A813ED9}"/>
              </a:ext>
            </a:extLst>
          </p:cNvPr>
          <p:cNvPicPr preferRelativeResize="0"/>
          <p:nvPr/>
        </p:nvPicPr>
        <p:blipFill rotWithShape="1">
          <a:blip r:embed="rId2">
            <a:alphaModFix/>
            <a:extLst>
              <a:ext uri="{28A0092B-C50C-407E-A947-70E740481C1C}">
                <a14:useLocalDpi xmlns:a14="http://schemas.microsoft.com/office/drawing/2010/main"/>
              </a:ext>
            </a:extLst>
          </a:blip>
          <a:srcRect/>
          <a:stretch/>
        </p:blipFill>
        <p:spPr>
          <a:xfrm>
            <a:off x="756357" y="446131"/>
            <a:ext cx="1632617" cy="301009"/>
          </a:xfrm>
          <a:prstGeom prst="rect">
            <a:avLst/>
          </a:prstGeom>
          <a:noFill/>
          <a:ln>
            <a:noFill/>
          </a:ln>
        </p:spPr>
      </p:pic>
    </p:spTree>
    <p:extLst>
      <p:ext uri="{BB962C8B-B14F-4D97-AF65-F5344CB8AC3E}">
        <p14:creationId xmlns:p14="http://schemas.microsoft.com/office/powerpoint/2010/main" val="3965820157"/>
      </p:ext>
    </p:extLst>
  </p:cSld>
  <p:clrMapOvr>
    <a:masterClrMapping/>
  </p:clrMapOvr>
  <p:transition spd="slow">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DOCENTE.Alec">
  <p:cSld name="DOCENTE.Alec">
    <p:spTree>
      <p:nvGrpSpPr>
        <p:cNvPr id="1" name="Shape 831"/>
        <p:cNvGrpSpPr/>
        <p:nvPr/>
      </p:nvGrpSpPr>
      <p:grpSpPr>
        <a:xfrm>
          <a:off x="0" y="0"/>
          <a:ext cx="0" cy="0"/>
          <a:chOff x="0" y="0"/>
          <a:chExt cx="0" cy="0"/>
        </a:xfrm>
      </p:grpSpPr>
      <p:pic>
        <p:nvPicPr>
          <p:cNvPr id="832" name="Google Shape;832;p181"/>
          <p:cNvPicPr preferRelativeResize="0"/>
          <p:nvPr/>
        </p:nvPicPr>
        <p:blipFill rotWithShape="1">
          <a:blip r:embed="rId2">
            <a:alphaModFix/>
            <a:extLst>
              <a:ext uri="{28A0092B-C50C-407E-A947-70E740481C1C}">
                <a14:useLocalDpi xmlns:a14="http://schemas.microsoft.com/office/drawing/2010/main"/>
              </a:ext>
            </a:extLst>
          </a:blip>
          <a:srcRect l="4388" t="2866" r="3029" b="22238"/>
          <a:stretch/>
        </p:blipFill>
        <p:spPr>
          <a:xfrm>
            <a:off x="1601257" y="1984644"/>
            <a:ext cx="2400000" cy="2400000"/>
          </a:xfrm>
          <a:prstGeom prst="ellipse">
            <a:avLst/>
          </a:prstGeom>
          <a:noFill/>
          <a:ln>
            <a:noFill/>
          </a:ln>
        </p:spPr>
      </p:pic>
      <p:sp>
        <p:nvSpPr>
          <p:cNvPr id="5" name="Google Shape;15;p2">
            <a:extLst>
              <a:ext uri="{FF2B5EF4-FFF2-40B4-BE49-F238E27FC236}">
                <a16:creationId xmlns:a16="http://schemas.microsoft.com/office/drawing/2014/main" id="{B468BDA6-134F-9D4A-BD15-F60F1D6E4AFE}"/>
              </a:ext>
            </a:extLst>
          </p:cNvPr>
          <p:cNvSpPr txBox="1">
            <a:spLocks noGrp="1"/>
          </p:cNvSpPr>
          <p:nvPr>
            <p:ph type="body" idx="10" hasCustomPrompt="1"/>
          </p:nvPr>
        </p:nvSpPr>
        <p:spPr>
          <a:xfrm>
            <a:off x="4367808" y="4005066"/>
            <a:ext cx="6836347" cy="767141"/>
          </a:xfrm>
          <a:prstGeom prst="rect">
            <a:avLst/>
          </a:prstGeom>
          <a:noFill/>
          <a:ln>
            <a:noFill/>
          </a:ln>
        </p:spPr>
        <p:txBody>
          <a:bodyPr spcFirstLastPara="1" wrap="square" lIns="91425" tIns="45700" rIns="91425" bIns="45700" anchor="ctr" anchorCtr="0">
            <a:noAutofit/>
          </a:bodyPr>
          <a:lstStyle>
            <a:lvl1pPr marL="302676" lvl="0" indent="-302676" algn="l">
              <a:spcBef>
                <a:spcPts val="427"/>
              </a:spcBef>
              <a:spcAft>
                <a:spcPts val="0"/>
              </a:spcAft>
              <a:buClr>
                <a:schemeClr val="lt1"/>
              </a:buClr>
              <a:buSzPts val="1600"/>
              <a:buNone/>
              <a:tabLst/>
              <a:defRPr sz="1600" b="0" i="0">
                <a:solidFill>
                  <a:srgbClr val="0070BF"/>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a:t>Alejandra </a:t>
            </a:r>
            <a:r>
              <a:rPr lang="es-ES" dirty="0" err="1"/>
              <a:t>Caggiano</a:t>
            </a:r>
            <a:r>
              <a:rPr lang="es-ES" dirty="0"/>
              <a:t> | </a:t>
            </a:r>
            <a:r>
              <a:rPr lang="es-ES" dirty="0" err="1"/>
              <a:t>GeneXus</a:t>
            </a:r>
            <a:r>
              <a:rPr lang="es-ES" dirty="0"/>
              <a:t> Training </a:t>
            </a:r>
            <a:endParaRPr dirty="0"/>
          </a:p>
        </p:txBody>
      </p:sp>
      <p:sp>
        <p:nvSpPr>
          <p:cNvPr id="8" name="Google Shape;14;p2">
            <a:extLst>
              <a:ext uri="{FF2B5EF4-FFF2-40B4-BE49-F238E27FC236}">
                <a16:creationId xmlns:a16="http://schemas.microsoft.com/office/drawing/2014/main" id="{1F8CA217-A222-8248-AFCC-F0BA32FE963A}"/>
              </a:ext>
            </a:extLst>
          </p:cNvPr>
          <p:cNvSpPr txBox="1">
            <a:spLocks noGrp="1"/>
          </p:cNvSpPr>
          <p:nvPr>
            <p:ph type="title"/>
          </p:nvPr>
        </p:nvSpPr>
        <p:spPr>
          <a:xfrm>
            <a:off x="4367808" y="2653289"/>
            <a:ext cx="683634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tx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9" name="Google Shape;15;p2">
            <a:extLst>
              <a:ext uri="{FF2B5EF4-FFF2-40B4-BE49-F238E27FC236}">
                <a16:creationId xmlns:a16="http://schemas.microsoft.com/office/drawing/2014/main" id="{E3940FF9-4C72-C740-919C-B001350E4688}"/>
              </a:ext>
            </a:extLst>
          </p:cNvPr>
          <p:cNvSpPr txBox="1">
            <a:spLocks noGrp="1"/>
          </p:cNvSpPr>
          <p:nvPr>
            <p:ph type="body" idx="1"/>
          </p:nvPr>
        </p:nvSpPr>
        <p:spPr>
          <a:xfrm>
            <a:off x="4367808" y="3237925"/>
            <a:ext cx="6836347" cy="767141"/>
          </a:xfrm>
          <a:prstGeom prst="rect">
            <a:avLst/>
          </a:prstGeom>
          <a:noFill/>
          <a:ln>
            <a:noFill/>
          </a:ln>
        </p:spPr>
        <p:txBody>
          <a:bodyPr spcFirstLastPara="1" wrap="square" lIns="91425" tIns="45700" rIns="91425" bIns="45700" anchor="ctr" anchorCtr="0">
            <a:noAutofit/>
          </a:bodyPr>
          <a:lstStyle>
            <a:lvl1pPr marL="300559" lvl="0" indent="-289977" algn="l">
              <a:spcBef>
                <a:spcPts val="427"/>
              </a:spcBef>
              <a:spcAft>
                <a:spcPts val="0"/>
              </a:spcAft>
              <a:buClr>
                <a:schemeClr val="lt1"/>
              </a:buClr>
              <a:buSzPts val="1600"/>
              <a:buNone/>
              <a:tabLst/>
              <a:defRPr sz="2133" b="0" i="0">
                <a:solidFill>
                  <a:schemeClr val="tx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Tree>
    <p:extLst>
      <p:ext uri="{BB962C8B-B14F-4D97-AF65-F5344CB8AC3E}">
        <p14:creationId xmlns:p14="http://schemas.microsoft.com/office/powerpoint/2010/main" val="1299290347"/>
      </p:ext>
    </p:extLst>
  </p:cSld>
  <p:clrMapOvr>
    <a:masterClrMapping/>
  </p:clrMapOvr>
  <p:transition spd="slow">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DOCENTE.Rodo">
  <p:cSld name="DOCENTE.Rodo">
    <p:spTree>
      <p:nvGrpSpPr>
        <p:cNvPr id="1" name="Shape 829"/>
        <p:cNvGrpSpPr/>
        <p:nvPr/>
      </p:nvGrpSpPr>
      <p:grpSpPr>
        <a:xfrm>
          <a:off x="0" y="0"/>
          <a:ext cx="0" cy="0"/>
          <a:chOff x="0" y="0"/>
          <a:chExt cx="0" cy="0"/>
        </a:xfrm>
      </p:grpSpPr>
      <p:pic>
        <p:nvPicPr>
          <p:cNvPr id="830" name="Google Shape;830;p180"/>
          <p:cNvPicPr preferRelativeResize="0">
            <a:picLocks noChangeAspect="1"/>
          </p:cNvPicPr>
          <p:nvPr/>
        </p:nvPicPr>
        <p:blipFill rotWithShape="1">
          <a:blip r:embed="rId2">
            <a:alphaModFix/>
            <a:extLst>
              <a:ext uri="{BEBA8EAE-BF5A-486C-A8C5-ECC9F3942E4B}">
                <a14:imgProps xmlns:a14="http://schemas.microsoft.com/office/drawing/2010/main">
                  <a14:imgLayer r:embed="rId3">
                    <a14:imgEffect>
                      <a14:colorTemperature colorTemp="7200"/>
                    </a14:imgEffect>
                    <a14:imgEffect>
                      <a14:saturation sat="66000"/>
                    </a14:imgEffect>
                  </a14:imgLayer>
                </a14:imgProps>
              </a:ext>
              <a:ext uri="{28A0092B-C50C-407E-A947-70E740481C1C}">
                <a14:useLocalDpi xmlns:a14="http://schemas.microsoft.com/office/drawing/2010/main"/>
              </a:ext>
            </a:extLst>
          </a:blip>
          <a:srcRect l="174" t="6322" r="-174" b="12752"/>
          <a:stretch/>
        </p:blipFill>
        <p:spPr>
          <a:xfrm>
            <a:off x="1587712" y="1984646"/>
            <a:ext cx="2400000" cy="2381187"/>
          </a:xfrm>
          <a:prstGeom prst="ellipse">
            <a:avLst/>
          </a:prstGeom>
          <a:noFill/>
          <a:ln>
            <a:noFill/>
          </a:ln>
        </p:spPr>
      </p:pic>
      <p:sp>
        <p:nvSpPr>
          <p:cNvPr id="5" name="Google Shape;15;p2">
            <a:extLst>
              <a:ext uri="{FF2B5EF4-FFF2-40B4-BE49-F238E27FC236}">
                <a16:creationId xmlns:a16="http://schemas.microsoft.com/office/drawing/2014/main" id="{1C45C952-7CCF-C348-8603-405B8B03DF45}"/>
              </a:ext>
            </a:extLst>
          </p:cNvPr>
          <p:cNvSpPr txBox="1">
            <a:spLocks noGrp="1"/>
          </p:cNvSpPr>
          <p:nvPr>
            <p:ph type="body" idx="10" hasCustomPrompt="1"/>
          </p:nvPr>
        </p:nvSpPr>
        <p:spPr>
          <a:xfrm>
            <a:off x="4367808" y="4005066"/>
            <a:ext cx="6836347" cy="767141"/>
          </a:xfrm>
          <a:prstGeom prst="rect">
            <a:avLst/>
          </a:prstGeom>
          <a:noFill/>
          <a:ln>
            <a:noFill/>
          </a:ln>
        </p:spPr>
        <p:txBody>
          <a:bodyPr spcFirstLastPara="1" wrap="square" lIns="91425" tIns="45700" rIns="91425" bIns="45700" anchor="ctr" anchorCtr="0">
            <a:noAutofit/>
          </a:bodyPr>
          <a:lstStyle>
            <a:lvl1pPr marL="302676" lvl="0" indent="-292093" algn="l">
              <a:spcBef>
                <a:spcPts val="427"/>
              </a:spcBef>
              <a:spcAft>
                <a:spcPts val="0"/>
              </a:spcAft>
              <a:buClr>
                <a:schemeClr val="lt1"/>
              </a:buClr>
              <a:buSzPts val="1600"/>
              <a:buNone/>
              <a:tabLst/>
              <a:defRPr sz="1600" b="0" i="0">
                <a:solidFill>
                  <a:srgbClr val="0070BF"/>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a:t>Rodolfo </a:t>
            </a:r>
            <a:r>
              <a:rPr lang="es-ES" dirty="0" err="1"/>
              <a:t>Roballo</a:t>
            </a:r>
            <a:r>
              <a:rPr lang="es-ES" dirty="0"/>
              <a:t> | </a:t>
            </a:r>
            <a:r>
              <a:rPr lang="es-ES" dirty="0" err="1"/>
              <a:t>GeneXus</a:t>
            </a:r>
            <a:r>
              <a:rPr lang="es-ES" dirty="0"/>
              <a:t> Training </a:t>
            </a:r>
            <a:endParaRPr dirty="0"/>
          </a:p>
        </p:txBody>
      </p:sp>
      <p:sp>
        <p:nvSpPr>
          <p:cNvPr id="6" name="Google Shape;14;p2">
            <a:extLst>
              <a:ext uri="{FF2B5EF4-FFF2-40B4-BE49-F238E27FC236}">
                <a16:creationId xmlns:a16="http://schemas.microsoft.com/office/drawing/2014/main" id="{668F0364-FE9E-F946-A0B4-16C102CE30AF}"/>
              </a:ext>
            </a:extLst>
          </p:cNvPr>
          <p:cNvSpPr txBox="1">
            <a:spLocks noGrp="1"/>
          </p:cNvSpPr>
          <p:nvPr>
            <p:ph type="title"/>
          </p:nvPr>
        </p:nvSpPr>
        <p:spPr>
          <a:xfrm>
            <a:off x="4367808" y="2653289"/>
            <a:ext cx="683634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tx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7" name="Google Shape;15;p2">
            <a:extLst>
              <a:ext uri="{FF2B5EF4-FFF2-40B4-BE49-F238E27FC236}">
                <a16:creationId xmlns:a16="http://schemas.microsoft.com/office/drawing/2014/main" id="{6C91FCD9-B68C-5449-80B8-CFB69F9A899E}"/>
              </a:ext>
            </a:extLst>
          </p:cNvPr>
          <p:cNvSpPr txBox="1">
            <a:spLocks noGrp="1"/>
          </p:cNvSpPr>
          <p:nvPr>
            <p:ph type="body" idx="1"/>
          </p:nvPr>
        </p:nvSpPr>
        <p:spPr>
          <a:xfrm>
            <a:off x="4367808" y="3237925"/>
            <a:ext cx="6836347" cy="767141"/>
          </a:xfrm>
          <a:prstGeom prst="rect">
            <a:avLst/>
          </a:prstGeom>
          <a:noFill/>
          <a:ln>
            <a:noFill/>
          </a:ln>
        </p:spPr>
        <p:txBody>
          <a:bodyPr spcFirstLastPara="1" wrap="square" lIns="91425" tIns="45700" rIns="91425" bIns="45700" anchor="ctr" anchorCtr="0">
            <a:noAutofit/>
          </a:bodyPr>
          <a:lstStyle>
            <a:lvl1pPr marL="300559" lvl="0" indent="-289977" algn="l">
              <a:spcBef>
                <a:spcPts val="427"/>
              </a:spcBef>
              <a:spcAft>
                <a:spcPts val="0"/>
              </a:spcAft>
              <a:buClr>
                <a:schemeClr val="lt1"/>
              </a:buClr>
              <a:buSzPts val="1600"/>
              <a:buNone/>
              <a:tabLst/>
              <a:defRPr sz="2133" b="0" i="0">
                <a:solidFill>
                  <a:schemeClr val="tx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Tree>
    <p:extLst>
      <p:ext uri="{BB962C8B-B14F-4D97-AF65-F5344CB8AC3E}">
        <p14:creationId xmlns:p14="http://schemas.microsoft.com/office/powerpoint/2010/main" val="102859531"/>
      </p:ext>
    </p:extLst>
  </p:cSld>
  <p:clrMapOvr>
    <a:masterClrMapping/>
  </p:clrMapOvr>
  <p:transition spd="slow">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DOCENTE.Alec" preserve="1">
  <p:cSld name="1_DOCENTE.Alec">
    <p:spTree>
      <p:nvGrpSpPr>
        <p:cNvPr id="1" name="Shape 831"/>
        <p:cNvGrpSpPr/>
        <p:nvPr/>
      </p:nvGrpSpPr>
      <p:grpSpPr>
        <a:xfrm>
          <a:off x="0" y="0"/>
          <a:ext cx="0" cy="0"/>
          <a:chOff x="0" y="0"/>
          <a:chExt cx="0" cy="0"/>
        </a:xfrm>
      </p:grpSpPr>
      <p:sp>
        <p:nvSpPr>
          <p:cNvPr id="5" name="Google Shape;15;p2">
            <a:extLst>
              <a:ext uri="{FF2B5EF4-FFF2-40B4-BE49-F238E27FC236}">
                <a16:creationId xmlns:a16="http://schemas.microsoft.com/office/drawing/2014/main" id="{B468BDA6-134F-9D4A-BD15-F60F1D6E4AFE}"/>
              </a:ext>
            </a:extLst>
          </p:cNvPr>
          <p:cNvSpPr txBox="1">
            <a:spLocks noGrp="1"/>
          </p:cNvSpPr>
          <p:nvPr>
            <p:ph type="body" idx="10" hasCustomPrompt="1"/>
          </p:nvPr>
        </p:nvSpPr>
        <p:spPr>
          <a:xfrm>
            <a:off x="4367808" y="4005066"/>
            <a:ext cx="6836347" cy="767141"/>
          </a:xfrm>
          <a:prstGeom prst="rect">
            <a:avLst/>
          </a:prstGeom>
          <a:noFill/>
          <a:ln>
            <a:noFill/>
          </a:ln>
        </p:spPr>
        <p:txBody>
          <a:bodyPr spcFirstLastPara="1" wrap="square" lIns="91425" tIns="45700" rIns="91425" bIns="45700" anchor="ctr" anchorCtr="0">
            <a:noAutofit/>
          </a:bodyPr>
          <a:lstStyle>
            <a:lvl1pPr marL="302676" lvl="0" indent="-292093" algn="l">
              <a:spcBef>
                <a:spcPts val="427"/>
              </a:spcBef>
              <a:spcAft>
                <a:spcPts val="0"/>
              </a:spcAft>
              <a:buClr>
                <a:schemeClr val="lt1"/>
              </a:buClr>
              <a:buSzPts val="1600"/>
              <a:buNone/>
              <a:tabLst/>
              <a:defRPr sz="1600" b="0" i="0">
                <a:solidFill>
                  <a:srgbClr val="0070BF"/>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a:t>Diego </a:t>
            </a:r>
            <a:r>
              <a:rPr lang="es-ES" dirty="0" err="1"/>
              <a:t>Marranghelo</a:t>
            </a:r>
            <a:r>
              <a:rPr lang="es-ES" dirty="0"/>
              <a:t> | </a:t>
            </a:r>
            <a:r>
              <a:rPr lang="es-ES" dirty="0" err="1"/>
              <a:t>GeneXus</a:t>
            </a:r>
            <a:r>
              <a:rPr lang="es-ES" dirty="0"/>
              <a:t> Training </a:t>
            </a:r>
            <a:endParaRPr dirty="0"/>
          </a:p>
        </p:txBody>
      </p:sp>
      <p:pic>
        <p:nvPicPr>
          <p:cNvPr id="7" name="Picture 6" descr="A person wearing glasses and smiling at the camera&#10;&#10;Description automatically generated">
            <a:extLst>
              <a:ext uri="{FF2B5EF4-FFF2-40B4-BE49-F238E27FC236}">
                <a16:creationId xmlns:a16="http://schemas.microsoft.com/office/drawing/2014/main" id="{912A3BDB-7953-6540-8F46-46D1607A6F31}"/>
              </a:ext>
            </a:extLst>
          </p:cNvPr>
          <p:cNvPicPr>
            <a:picLocks/>
          </p:cNvPicPr>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Lst>
          </a:blip>
          <a:srcRect l="11168" t="-760" r="22125" b="760"/>
          <a:stretch/>
        </p:blipFill>
        <p:spPr>
          <a:xfrm>
            <a:off x="1601257" y="1984644"/>
            <a:ext cx="2400000" cy="2400000"/>
          </a:xfrm>
          <a:prstGeom prst="ellipse">
            <a:avLst/>
          </a:prstGeom>
        </p:spPr>
      </p:pic>
      <p:sp>
        <p:nvSpPr>
          <p:cNvPr id="8" name="Google Shape;14;p2">
            <a:extLst>
              <a:ext uri="{FF2B5EF4-FFF2-40B4-BE49-F238E27FC236}">
                <a16:creationId xmlns:a16="http://schemas.microsoft.com/office/drawing/2014/main" id="{DDC3C970-C09F-7242-8B20-46168D7B474D}"/>
              </a:ext>
            </a:extLst>
          </p:cNvPr>
          <p:cNvSpPr txBox="1">
            <a:spLocks noGrp="1"/>
          </p:cNvSpPr>
          <p:nvPr>
            <p:ph type="title"/>
          </p:nvPr>
        </p:nvSpPr>
        <p:spPr>
          <a:xfrm>
            <a:off x="4367808" y="2653289"/>
            <a:ext cx="683634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tx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9" name="Google Shape;15;p2">
            <a:extLst>
              <a:ext uri="{FF2B5EF4-FFF2-40B4-BE49-F238E27FC236}">
                <a16:creationId xmlns:a16="http://schemas.microsoft.com/office/drawing/2014/main" id="{8AD1CE17-AF6E-3444-926B-4ED0173F7036}"/>
              </a:ext>
            </a:extLst>
          </p:cNvPr>
          <p:cNvSpPr txBox="1">
            <a:spLocks noGrp="1"/>
          </p:cNvSpPr>
          <p:nvPr>
            <p:ph type="body" idx="1"/>
          </p:nvPr>
        </p:nvSpPr>
        <p:spPr>
          <a:xfrm>
            <a:off x="4367808" y="3237925"/>
            <a:ext cx="6836347" cy="767141"/>
          </a:xfrm>
          <a:prstGeom prst="rect">
            <a:avLst/>
          </a:prstGeom>
          <a:noFill/>
          <a:ln>
            <a:noFill/>
          </a:ln>
        </p:spPr>
        <p:txBody>
          <a:bodyPr spcFirstLastPara="1" wrap="square" lIns="91425" tIns="45700" rIns="91425" bIns="45700" anchor="ctr" anchorCtr="0">
            <a:noAutofit/>
          </a:bodyPr>
          <a:lstStyle>
            <a:lvl1pPr marL="300559" lvl="0" indent="-289977" algn="l">
              <a:spcBef>
                <a:spcPts val="427"/>
              </a:spcBef>
              <a:spcAft>
                <a:spcPts val="0"/>
              </a:spcAft>
              <a:buClr>
                <a:schemeClr val="lt1"/>
              </a:buClr>
              <a:buSzPts val="1600"/>
              <a:buNone/>
              <a:tabLst/>
              <a:defRPr sz="2133" b="0" i="0">
                <a:solidFill>
                  <a:schemeClr val="tx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Tree>
    <p:extLst>
      <p:ext uri="{BB962C8B-B14F-4D97-AF65-F5344CB8AC3E}">
        <p14:creationId xmlns:p14="http://schemas.microsoft.com/office/powerpoint/2010/main" val="148273992"/>
      </p:ext>
    </p:extLst>
  </p:cSld>
  <p:clrMapOvr>
    <a:masterClrMapping/>
  </p:clrMapOvr>
  <p:transition spd="slow">
    <p:fade thruBlk="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DOCENTE.Alec" preserve="1">
  <p:cSld name="1_DOCENTE.Alec">
    <p:spTree>
      <p:nvGrpSpPr>
        <p:cNvPr id="1" name="Shape 831"/>
        <p:cNvGrpSpPr/>
        <p:nvPr/>
      </p:nvGrpSpPr>
      <p:grpSpPr>
        <a:xfrm>
          <a:off x="0" y="0"/>
          <a:ext cx="0" cy="0"/>
          <a:chOff x="0" y="0"/>
          <a:chExt cx="0" cy="0"/>
        </a:xfrm>
      </p:grpSpPr>
      <p:sp>
        <p:nvSpPr>
          <p:cNvPr id="5" name="Google Shape;15;p2">
            <a:extLst>
              <a:ext uri="{FF2B5EF4-FFF2-40B4-BE49-F238E27FC236}">
                <a16:creationId xmlns:a16="http://schemas.microsoft.com/office/drawing/2014/main" id="{B468BDA6-134F-9D4A-BD15-F60F1D6E4AFE}"/>
              </a:ext>
            </a:extLst>
          </p:cNvPr>
          <p:cNvSpPr txBox="1">
            <a:spLocks noGrp="1"/>
          </p:cNvSpPr>
          <p:nvPr>
            <p:ph type="body" idx="10" hasCustomPrompt="1"/>
          </p:nvPr>
        </p:nvSpPr>
        <p:spPr>
          <a:xfrm>
            <a:off x="4367808" y="4001076"/>
            <a:ext cx="6836347" cy="767141"/>
          </a:xfrm>
          <a:prstGeom prst="rect">
            <a:avLst/>
          </a:prstGeom>
          <a:noFill/>
          <a:ln>
            <a:noFill/>
          </a:ln>
        </p:spPr>
        <p:txBody>
          <a:bodyPr spcFirstLastPara="1" wrap="square" lIns="91425" tIns="45700" rIns="91425" bIns="45700" anchor="ctr" anchorCtr="0">
            <a:noAutofit/>
          </a:bodyPr>
          <a:lstStyle>
            <a:lvl1pPr marL="302676" lvl="0" indent="-292093" algn="l">
              <a:spcBef>
                <a:spcPts val="427"/>
              </a:spcBef>
              <a:spcAft>
                <a:spcPts val="0"/>
              </a:spcAft>
              <a:buClr>
                <a:schemeClr val="lt1"/>
              </a:buClr>
              <a:buSzPts val="1600"/>
              <a:buNone/>
              <a:tabLst/>
              <a:defRPr sz="1600" b="0" i="0">
                <a:solidFill>
                  <a:srgbClr val="0070BF"/>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r>
              <a:rPr lang="es-ES" dirty="0"/>
              <a:t>Vanesa Fernández | </a:t>
            </a:r>
            <a:r>
              <a:rPr lang="es-ES" dirty="0" err="1"/>
              <a:t>GeneXus</a:t>
            </a:r>
            <a:r>
              <a:rPr lang="es-ES" dirty="0"/>
              <a:t> Training </a:t>
            </a:r>
            <a:endParaRPr dirty="0"/>
          </a:p>
        </p:txBody>
      </p:sp>
      <p:pic>
        <p:nvPicPr>
          <p:cNvPr id="7" name="Picture 6">
            <a:extLst>
              <a:ext uri="{FF2B5EF4-FFF2-40B4-BE49-F238E27FC236}">
                <a16:creationId xmlns:a16="http://schemas.microsoft.com/office/drawing/2014/main" id="{C3DBB8EB-1AF1-604D-A963-774557BE83FE}"/>
              </a:ext>
            </a:extLst>
          </p:cNvPr>
          <p:cNvPicPr>
            <a:picLocks noChangeAspect="1"/>
          </p:cNvPicPr>
          <p:nvPr/>
        </p:nvPicPr>
        <p:blipFill rotWithShape="1">
          <a:blip r:embed="rId2"/>
          <a:srcRect l="21219" t="10417" r="20545" b="31346"/>
          <a:stretch/>
        </p:blipFill>
        <p:spPr>
          <a:xfrm>
            <a:off x="1601257" y="1700809"/>
            <a:ext cx="2683836" cy="2683836"/>
          </a:xfrm>
          <a:prstGeom prst="ellipse">
            <a:avLst/>
          </a:prstGeom>
        </p:spPr>
      </p:pic>
      <p:sp>
        <p:nvSpPr>
          <p:cNvPr id="8" name="Google Shape;14;p2">
            <a:extLst>
              <a:ext uri="{FF2B5EF4-FFF2-40B4-BE49-F238E27FC236}">
                <a16:creationId xmlns:a16="http://schemas.microsoft.com/office/drawing/2014/main" id="{C633BEEB-F7D9-8649-9BE3-5DD21C8A19A8}"/>
              </a:ext>
            </a:extLst>
          </p:cNvPr>
          <p:cNvSpPr txBox="1">
            <a:spLocks noGrp="1"/>
          </p:cNvSpPr>
          <p:nvPr>
            <p:ph type="title"/>
          </p:nvPr>
        </p:nvSpPr>
        <p:spPr>
          <a:xfrm>
            <a:off x="4367808" y="2653289"/>
            <a:ext cx="6836347" cy="5213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3200" b="0" i="0">
                <a:solidFill>
                  <a:schemeClr val="tx1"/>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n-US"/>
              <a:t>Click to edit Master title style</a:t>
            </a:r>
            <a:endParaRPr dirty="0"/>
          </a:p>
        </p:txBody>
      </p:sp>
      <p:sp>
        <p:nvSpPr>
          <p:cNvPr id="9" name="Google Shape;15;p2">
            <a:extLst>
              <a:ext uri="{FF2B5EF4-FFF2-40B4-BE49-F238E27FC236}">
                <a16:creationId xmlns:a16="http://schemas.microsoft.com/office/drawing/2014/main" id="{907743F0-A1EF-9F49-AF97-7CC10BF09628}"/>
              </a:ext>
            </a:extLst>
          </p:cNvPr>
          <p:cNvSpPr txBox="1">
            <a:spLocks noGrp="1"/>
          </p:cNvSpPr>
          <p:nvPr>
            <p:ph type="body" idx="1"/>
          </p:nvPr>
        </p:nvSpPr>
        <p:spPr>
          <a:xfrm>
            <a:off x="4367808" y="3237925"/>
            <a:ext cx="6836347" cy="767141"/>
          </a:xfrm>
          <a:prstGeom prst="rect">
            <a:avLst/>
          </a:prstGeom>
          <a:noFill/>
          <a:ln>
            <a:noFill/>
          </a:ln>
        </p:spPr>
        <p:txBody>
          <a:bodyPr spcFirstLastPara="1" wrap="square" lIns="91425" tIns="45700" rIns="91425" bIns="45700" anchor="ctr" anchorCtr="0">
            <a:noAutofit/>
          </a:bodyPr>
          <a:lstStyle>
            <a:lvl1pPr marL="300559" lvl="0" indent="-289977" algn="l">
              <a:spcBef>
                <a:spcPts val="427"/>
              </a:spcBef>
              <a:spcAft>
                <a:spcPts val="0"/>
              </a:spcAft>
              <a:buClr>
                <a:schemeClr val="lt1"/>
              </a:buClr>
              <a:buSzPts val="1600"/>
              <a:buNone/>
              <a:tabLst/>
              <a:defRPr sz="2133" b="0" i="0">
                <a:solidFill>
                  <a:schemeClr val="tx1"/>
                </a:solidFill>
                <a:latin typeface="Graphik Light" panose="020B0403030202060203" pitchFamily="34" charset="77"/>
                <a:ea typeface="Graphik Light" panose="020B0403030202060203" pitchFamily="34" charset="77"/>
                <a:cs typeface="Arial"/>
                <a:sym typeface="Arial"/>
              </a:defRPr>
            </a:lvl1pPr>
            <a:lvl2pPr marL="1219163" lvl="1" indent="-457186" algn="l">
              <a:spcBef>
                <a:spcPts val="480"/>
              </a:spcBef>
              <a:spcAft>
                <a:spcPts val="0"/>
              </a:spcAft>
              <a:buClr>
                <a:schemeClr val="dk1"/>
              </a:buClr>
              <a:buSzPts val="1800"/>
              <a:buChar char="–"/>
              <a:defRPr/>
            </a:lvl2pPr>
            <a:lvl3pPr marL="1828744" lvl="2" indent="-457186" algn="l">
              <a:spcBef>
                <a:spcPts val="480"/>
              </a:spcBef>
              <a:spcAft>
                <a:spcPts val="0"/>
              </a:spcAft>
              <a:buClr>
                <a:schemeClr val="dk1"/>
              </a:buClr>
              <a:buSzPts val="1800"/>
              <a:buChar char="•"/>
              <a:defRPr/>
            </a:lvl3pPr>
            <a:lvl4pPr marL="2438324" lvl="3" indent="-457186" algn="l">
              <a:spcBef>
                <a:spcPts val="480"/>
              </a:spcBef>
              <a:spcAft>
                <a:spcPts val="0"/>
              </a:spcAft>
              <a:buClr>
                <a:schemeClr val="dk1"/>
              </a:buClr>
              <a:buSzPts val="1800"/>
              <a:buChar char="–"/>
              <a:defRPr/>
            </a:lvl4pPr>
            <a:lvl5pPr marL="3047906" lvl="4" indent="-457186" algn="l">
              <a:spcBef>
                <a:spcPts val="480"/>
              </a:spcBef>
              <a:spcAft>
                <a:spcPts val="0"/>
              </a:spcAft>
              <a:buClr>
                <a:schemeClr val="dk1"/>
              </a:buClr>
              <a:buSzPts val="1800"/>
              <a:buChar char="»"/>
              <a:defRPr/>
            </a:lvl5pPr>
            <a:lvl6pPr marL="3657489" lvl="5" indent="-457186" algn="l">
              <a:spcBef>
                <a:spcPts val="480"/>
              </a:spcBef>
              <a:spcAft>
                <a:spcPts val="0"/>
              </a:spcAft>
              <a:buClr>
                <a:schemeClr val="dk1"/>
              </a:buClr>
              <a:buSzPts val="1800"/>
              <a:buChar char="•"/>
              <a:defRPr/>
            </a:lvl6pPr>
            <a:lvl7pPr marL="4267068" lvl="6" indent="-457186" algn="l">
              <a:spcBef>
                <a:spcPts val="480"/>
              </a:spcBef>
              <a:spcAft>
                <a:spcPts val="0"/>
              </a:spcAft>
              <a:buClr>
                <a:schemeClr val="dk1"/>
              </a:buClr>
              <a:buSzPts val="1800"/>
              <a:buChar char="•"/>
              <a:defRPr/>
            </a:lvl7pPr>
            <a:lvl8pPr marL="4876650" lvl="7" indent="-457186" algn="l">
              <a:spcBef>
                <a:spcPts val="480"/>
              </a:spcBef>
              <a:spcAft>
                <a:spcPts val="0"/>
              </a:spcAft>
              <a:buClr>
                <a:schemeClr val="dk1"/>
              </a:buClr>
              <a:buSzPts val="1800"/>
              <a:buChar char="•"/>
              <a:defRPr/>
            </a:lvl8pPr>
            <a:lvl9pPr marL="5486231" lvl="8" indent="-457186" algn="l">
              <a:spcBef>
                <a:spcPts val="480"/>
              </a:spcBef>
              <a:spcAft>
                <a:spcPts val="0"/>
              </a:spcAft>
              <a:buClr>
                <a:schemeClr val="dk1"/>
              </a:buClr>
              <a:buSzPts val="1800"/>
              <a:buChar char="•"/>
              <a:defRPr/>
            </a:lvl9pPr>
          </a:lstStyle>
          <a:p>
            <a:pPr lvl="0"/>
            <a:r>
              <a:rPr lang="en-US"/>
              <a:t>Edit Master text styles</a:t>
            </a:r>
          </a:p>
        </p:txBody>
      </p:sp>
    </p:spTree>
    <p:extLst>
      <p:ext uri="{BB962C8B-B14F-4D97-AF65-F5344CB8AC3E}">
        <p14:creationId xmlns:p14="http://schemas.microsoft.com/office/powerpoint/2010/main" val="1358831814"/>
      </p:ext>
    </p:extLst>
  </p:cSld>
  <p:clrMapOvr>
    <a:masterClrMapping/>
  </p:clrMapOvr>
  <p:transition spd="slow">
    <p:fade thruBlk="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FOTOS.docentes">
  <p:cSld name="FOTOS.docentes">
    <p:spTree>
      <p:nvGrpSpPr>
        <p:cNvPr id="1" name="Shape 833"/>
        <p:cNvGrpSpPr/>
        <p:nvPr/>
      </p:nvGrpSpPr>
      <p:grpSpPr>
        <a:xfrm>
          <a:off x="0" y="0"/>
          <a:ext cx="0" cy="0"/>
          <a:chOff x="0" y="0"/>
          <a:chExt cx="0" cy="0"/>
        </a:xfrm>
      </p:grpSpPr>
      <p:pic>
        <p:nvPicPr>
          <p:cNvPr id="834" name="Google Shape;834;p182"/>
          <p:cNvPicPr preferRelativeResize="0"/>
          <p:nvPr/>
        </p:nvPicPr>
        <p:blipFill rotWithShape="1">
          <a:blip r:embed="rId2">
            <a:alphaModFix/>
            <a:extLst>
              <a:ext uri="{28A0092B-C50C-407E-A947-70E740481C1C}">
                <a14:useLocalDpi xmlns:a14="http://schemas.microsoft.com/office/drawing/2010/main"/>
              </a:ext>
            </a:extLst>
          </a:blip>
          <a:srcRect/>
          <a:stretch/>
        </p:blipFill>
        <p:spPr>
          <a:xfrm>
            <a:off x="719404" y="2468896"/>
            <a:ext cx="1924937" cy="2352007"/>
          </a:xfrm>
          <a:prstGeom prst="rect">
            <a:avLst/>
          </a:prstGeom>
          <a:noFill/>
          <a:ln>
            <a:noFill/>
          </a:ln>
        </p:spPr>
      </p:pic>
      <p:sp>
        <p:nvSpPr>
          <p:cNvPr id="835" name="Google Shape;835;p182"/>
          <p:cNvSpPr txBox="1"/>
          <p:nvPr/>
        </p:nvSpPr>
        <p:spPr>
          <a:xfrm>
            <a:off x="677335" y="5067859"/>
            <a:ext cx="2218521"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Alejandra Caggiano</a:t>
            </a:r>
            <a:endParaRPr sz="1600" b="0" i="0" u="none" strike="noStrike" cap="none" dirty="0">
              <a:solidFill>
                <a:srgbClr val="000000"/>
              </a:solidFill>
              <a:latin typeface="Graphik Light" panose="020B0403030202060203" pitchFamily="34" charset="77"/>
              <a:ea typeface="Arial"/>
              <a:cs typeface="Arial"/>
              <a:sym typeface="Arial"/>
            </a:endParaRPr>
          </a:p>
        </p:txBody>
      </p:sp>
      <p:sp>
        <p:nvSpPr>
          <p:cNvPr id="836" name="Google Shape;836;p182"/>
          <p:cNvSpPr txBox="1"/>
          <p:nvPr/>
        </p:nvSpPr>
        <p:spPr>
          <a:xfrm>
            <a:off x="2826087" y="5067859"/>
            <a:ext cx="2218521"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Cecilia Fernández</a:t>
            </a:r>
            <a:endParaRPr sz="1600" b="0" i="0" u="none" strike="noStrike" cap="none" dirty="0">
              <a:solidFill>
                <a:srgbClr val="000000"/>
              </a:solidFill>
              <a:latin typeface="Graphik Light" panose="020B0403030202060203" pitchFamily="34" charset="77"/>
              <a:ea typeface="Arial"/>
              <a:cs typeface="Arial"/>
              <a:sym typeface="Arial"/>
            </a:endParaRPr>
          </a:p>
        </p:txBody>
      </p:sp>
      <p:sp>
        <p:nvSpPr>
          <p:cNvPr id="837" name="Google Shape;837;p182"/>
          <p:cNvSpPr txBox="1"/>
          <p:nvPr/>
        </p:nvSpPr>
        <p:spPr>
          <a:xfrm>
            <a:off x="5001085" y="5067859"/>
            <a:ext cx="2114516"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Diego Marranghello</a:t>
            </a:r>
            <a:endParaRPr sz="1600" b="0" i="0" u="none" strike="noStrike" cap="none" dirty="0">
              <a:solidFill>
                <a:srgbClr val="000000"/>
              </a:solidFill>
              <a:latin typeface="Graphik Light" panose="020B0403030202060203" pitchFamily="34" charset="77"/>
              <a:ea typeface="Arial"/>
              <a:cs typeface="Arial"/>
              <a:sym typeface="Arial"/>
            </a:endParaRPr>
          </a:p>
        </p:txBody>
      </p:sp>
      <p:pic>
        <p:nvPicPr>
          <p:cNvPr id="838" name="Google Shape;838;p182"/>
          <p:cNvPicPr preferRelativeResize="0"/>
          <p:nvPr/>
        </p:nvPicPr>
        <p:blipFill rotWithShape="1">
          <a:blip r:embed="rId3">
            <a:alphaModFix/>
            <a:extLst>
              <a:ext uri="{BEBA8EAE-BF5A-486C-A8C5-ECC9F3942E4B}">
                <a14:imgProps xmlns:a14="http://schemas.microsoft.com/office/drawing/2010/main">
                  <a14:imgLayer r:embed="rId4">
                    <a14:imgEffect>
                      <a14:colorTemperature colorTemp="7746"/>
                    </a14:imgEffect>
                    <a14:imgEffect>
                      <a14:saturation sat="83000"/>
                    </a14:imgEffect>
                  </a14:imgLayer>
                </a14:imgProps>
              </a:ext>
              <a:ext uri="{28A0092B-C50C-407E-A947-70E740481C1C}">
                <a14:useLocalDpi xmlns:a14="http://schemas.microsoft.com/office/drawing/2010/main"/>
              </a:ext>
            </a:extLst>
          </a:blip>
          <a:srcRect/>
          <a:stretch/>
        </p:blipFill>
        <p:spPr>
          <a:xfrm>
            <a:off x="7228596" y="2468897"/>
            <a:ext cx="1918414" cy="2352005"/>
          </a:xfrm>
          <a:prstGeom prst="rect">
            <a:avLst/>
          </a:prstGeom>
          <a:noFill/>
          <a:ln>
            <a:noFill/>
          </a:ln>
        </p:spPr>
      </p:pic>
      <p:sp>
        <p:nvSpPr>
          <p:cNvPr id="839" name="Google Shape;839;p182"/>
          <p:cNvSpPr txBox="1">
            <a:spLocks noGrp="1"/>
          </p:cNvSpPr>
          <p:nvPr>
            <p:ph type="title" hasCustomPrompt="1"/>
          </p:nvPr>
        </p:nvSpPr>
        <p:spPr>
          <a:xfrm>
            <a:off x="593627" y="772162"/>
            <a:ext cx="10972800" cy="77102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867">
                <a:solidFill>
                  <a:srgbClr val="000000"/>
                </a:solidFill>
                <a:latin typeface="Graphik Regular" panose="020B0503030202060203" pitchFamily="34" charset="0"/>
                <a:ea typeface="Graphik Regular" panose="020B0503030202060203" pitchFamily="34" charset="0"/>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r>
              <a:rPr lang="es-ES" dirty="0" err="1"/>
              <a:t>Teachers</a:t>
            </a:r>
            <a:endParaRPr dirty="0"/>
          </a:p>
        </p:txBody>
      </p:sp>
      <p:pic>
        <p:nvPicPr>
          <p:cNvPr id="840" name="Google Shape;840;p182"/>
          <p:cNvPicPr preferRelativeResize="0"/>
          <p:nvPr/>
        </p:nvPicPr>
        <p:blipFill rotWithShape="1">
          <a:blip r:embed="rId5">
            <a:alphaModFix/>
            <a:extLst>
              <a:ext uri="{28A0092B-C50C-407E-A947-70E740481C1C}">
                <a14:useLocalDpi xmlns:a14="http://schemas.microsoft.com/office/drawing/2010/main"/>
              </a:ext>
            </a:extLst>
          </a:blip>
          <a:srcRect/>
          <a:stretch/>
        </p:blipFill>
        <p:spPr>
          <a:xfrm>
            <a:off x="2896020" y="2468896"/>
            <a:ext cx="1918415" cy="2352007"/>
          </a:xfrm>
          <a:prstGeom prst="rect">
            <a:avLst/>
          </a:prstGeom>
          <a:noFill/>
          <a:ln>
            <a:noFill/>
          </a:ln>
        </p:spPr>
      </p:pic>
      <p:sp>
        <p:nvSpPr>
          <p:cNvPr id="9" name="Google Shape;837;p182">
            <a:extLst>
              <a:ext uri="{FF2B5EF4-FFF2-40B4-BE49-F238E27FC236}">
                <a16:creationId xmlns:a16="http://schemas.microsoft.com/office/drawing/2014/main" id="{36A86723-B562-5541-AEDA-DDD06D7280E9}"/>
              </a:ext>
            </a:extLst>
          </p:cNvPr>
          <p:cNvSpPr txBox="1"/>
          <p:nvPr/>
        </p:nvSpPr>
        <p:spPr>
          <a:xfrm>
            <a:off x="7056107" y="5067859"/>
            <a:ext cx="2218521"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Rodolfo Roballo</a:t>
            </a:r>
            <a:endParaRPr sz="1600" b="0" i="0" u="none" strike="noStrike" cap="none" dirty="0">
              <a:solidFill>
                <a:srgbClr val="000000"/>
              </a:solidFill>
              <a:latin typeface="Graphik Light" panose="020B0403030202060203" pitchFamily="34" charset="77"/>
              <a:ea typeface="Arial"/>
              <a:cs typeface="Arial"/>
              <a:sym typeface="Arial"/>
            </a:endParaRPr>
          </a:p>
        </p:txBody>
      </p:sp>
      <p:sp>
        <p:nvSpPr>
          <p:cNvPr id="10" name="Google Shape;837;p182">
            <a:extLst>
              <a:ext uri="{FF2B5EF4-FFF2-40B4-BE49-F238E27FC236}">
                <a16:creationId xmlns:a16="http://schemas.microsoft.com/office/drawing/2014/main" id="{DD7D0B9D-8040-6549-9621-AB2C821C174A}"/>
              </a:ext>
            </a:extLst>
          </p:cNvPr>
          <p:cNvSpPr txBox="1"/>
          <p:nvPr/>
        </p:nvSpPr>
        <p:spPr>
          <a:xfrm>
            <a:off x="9365196" y="5067859"/>
            <a:ext cx="2016836" cy="369332"/>
          </a:xfrm>
          <a:prstGeom prst="rect">
            <a:avLst/>
          </a:prstGeom>
          <a:noFill/>
          <a:ln>
            <a:noFill/>
          </a:ln>
        </p:spPr>
        <p:txBody>
          <a:bodyPr spcFirstLastPara="1" wrap="square" lIns="121900" tIns="60933" rIns="121900" bIns="60933"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s-UY" sz="1600" b="0" i="0" u="none" strike="noStrike" cap="none" dirty="0">
                <a:solidFill>
                  <a:srgbClr val="000000"/>
                </a:solidFill>
                <a:latin typeface="Graphik Light" panose="020B0403030202060203" pitchFamily="34" charset="77"/>
                <a:ea typeface="Arial"/>
                <a:cs typeface="Arial"/>
                <a:sym typeface="Arial"/>
              </a:rPr>
              <a:t>Vanesa Fernández</a:t>
            </a:r>
          </a:p>
        </p:txBody>
      </p:sp>
      <p:pic>
        <p:nvPicPr>
          <p:cNvPr id="5" name="Picture 4" descr="A person wearing glasses and smiling at the camera&#10;&#10;Description automatically generated">
            <a:extLst>
              <a:ext uri="{FF2B5EF4-FFF2-40B4-BE49-F238E27FC236}">
                <a16:creationId xmlns:a16="http://schemas.microsoft.com/office/drawing/2014/main" id="{D787BAC5-683D-724C-B9CD-A10810891E4B}"/>
              </a:ext>
            </a:extLst>
          </p:cNvPr>
          <p:cNvPicPr>
            <a:picLocks noChangeAspect="1"/>
          </p:cNvPicPr>
          <p:nvPr/>
        </p:nvPicPr>
        <p:blipFill rotWithShape="1">
          <a:blip r:embed="rId6">
            <a:extLst>
              <a:ext uri="{BEBA8EAE-BF5A-486C-A8C5-ECC9F3942E4B}">
                <a14:imgProps xmlns:a14="http://schemas.microsoft.com/office/drawing/2010/main">
                  <a14:imgLayer r:embed="rId7">
                    <a14:imgEffect>
                      <a14:colorTemperature colorTemp="11200"/>
                    </a14:imgEffect>
                  </a14:imgLayer>
                </a14:imgProps>
              </a:ext>
            </a:extLst>
          </a:blip>
          <a:srcRect l="16595" r="29244"/>
          <a:stretch/>
        </p:blipFill>
        <p:spPr>
          <a:xfrm>
            <a:off x="5066115" y="2468897"/>
            <a:ext cx="1910801" cy="2352005"/>
          </a:xfrm>
          <a:prstGeom prst="rect">
            <a:avLst/>
          </a:prstGeom>
        </p:spPr>
      </p:pic>
      <p:pic>
        <p:nvPicPr>
          <p:cNvPr id="7" name="Picture 6" descr="A person smiling for the camera&#10;&#10;Description automatically generated">
            <a:extLst>
              <a:ext uri="{FF2B5EF4-FFF2-40B4-BE49-F238E27FC236}">
                <a16:creationId xmlns:a16="http://schemas.microsoft.com/office/drawing/2014/main" id="{1C9DCF7E-9622-5746-BACE-BEB1D4908A1F}"/>
              </a:ext>
            </a:extLst>
          </p:cNvPr>
          <p:cNvPicPr>
            <a:picLocks noChangeAspect="1"/>
          </p:cNvPicPr>
          <p:nvPr/>
        </p:nvPicPr>
        <p:blipFill rotWithShape="1">
          <a:blip r:embed="rId8">
            <a:extLst>
              <a:ext uri="{BEBA8EAE-BF5A-486C-A8C5-ECC9F3942E4B}">
                <a14:imgProps xmlns:a14="http://schemas.microsoft.com/office/drawing/2010/main">
                  <a14:imgLayer r:embed="rId9">
                    <a14:imgEffect>
                      <a14:colorTemperature colorTemp="7237"/>
                    </a14:imgEffect>
                    <a14:imgEffect>
                      <a14:saturation sat="91000"/>
                    </a14:imgEffect>
                  </a14:imgLayer>
                </a14:imgProps>
              </a:ext>
            </a:extLst>
          </a:blip>
          <a:srcRect l="29005" t="8940" r="30517" b="16325"/>
          <a:stretch/>
        </p:blipFill>
        <p:spPr>
          <a:xfrm>
            <a:off x="9398691" y="2468896"/>
            <a:ext cx="1910801" cy="2352005"/>
          </a:xfrm>
          <a:prstGeom prst="rect">
            <a:avLst/>
          </a:prstGeom>
        </p:spPr>
      </p:pic>
      <p:pic>
        <p:nvPicPr>
          <p:cNvPr id="13" name="Picture 12">
            <a:extLst>
              <a:ext uri="{FF2B5EF4-FFF2-40B4-BE49-F238E27FC236}">
                <a16:creationId xmlns:a16="http://schemas.microsoft.com/office/drawing/2014/main" id="{B3FE48AC-4C0B-184D-94B5-2659D7EB4A98}"/>
              </a:ext>
            </a:extLst>
          </p:cNvPr>
          <p:cNvPicPr>
            <a:picLocks noChangeAspect="1"/>
          </p:cNvPicPr>
          <p:nvPr/>
        </p:nvPicPr>
        <p:blipFill rotWithShape="1">
          <a:blip r:embed="rId10"/>
          <a:srcRect l="29590" t="12306" r="29590" b="37449"/>
          <a:stretch/>
        </p:blipFill>
        <p:spPr>
          <a:xfrm>
            <a:off x="9398689" y="2468896"/>
            <a:ext cx="1910801" cy="2352005"/>
          </a:xfrm>
          <a:prstGeom prst="rect">
            <a:avLst/>
          </a:prstGeom>
        </p:spPr>
      </p:pic>
    </p:spTree>
    <p:extLst>
      <p:ext uri="{BB962C8B-B14F-4D97-AF65-F5344CB8AC3E}">
        <p14:creationId xmlns:p14="http://schemas.microsoft.com/office/powerpoint/2010/main" val="3222703950"/>
      </p:ext>
    </p:extLst>
  </p:cSld>
  <p:clrMapOvr>
    <a:masterClrMapping/>
  </p:clrMapOvr>
  <p:transition spd="slow">
    <p:fade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34AEF-5DEC-48FE-9EE8-A106D069BBF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s-UY"/>
          </a:p>
        </p:txBody>
      </p:sp>
      <p:sp>
        <p:nvSpPr>
          <p:cNvPr id="3" name="Subtitle 2">
            <a:extLst>
              <a:ext uri="{FF2B5EF4-FFF2-40B4-BE49-F238E27FC236}">
                <a16:creationId xmlns:a16="http://schemas.microsoft.com/office/drawing/2014/main" id="{11A0BBC5-92C5-4B3B-9769-557EBF2907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s-UY"/>
          </a:p>
        </p:txBody>
      </p:sp>
      <p:sp>
        <p:nvSpPr>
          <p:cNvPr id="4" name="Date Placeholder 3">
            <a:extLst>
              <a:ext uri="{FF2B5EF4-FFF2-40B4-BE49-F238E27FC236}">
                <a16:creationId xmlns:a16="http://schemas.microsoft.com/office/drawing/2014/main" id="{F563173F-960E-4D13-B1FE-1C948A645A44}"/>
              </a:ext>
            </a:extLst>
          </p:cNvPr>
          <p:cNvSpPr>
            <a:spLocks noGrp="1"/>
          </p:cNvSpPr>
          <p:nvPr>
            <p:ph type="dt" sz="half" idx="10"/>
          </p:nvPr>
        </p:nvSpPr>
        <p:spPr/>
        <p:txBody>
          <a:bodyPr/>
          <a:lstStyle/>
          <a:p>
            <a:fld id="{74F4C825-7337-4341-B06A-D26C455FA65F}" type="datetimeFigureOut">
              <a:rPr lang="es-UY" smtClean="0"/>
              <a:t>23/9/2021</a:t>
            </a:fld>
            <a:endParaRPr lang="es-UY"/>
          </a:p>
        </p:txBody>
      </p:sp>
      <p:sp>
        <p:nvSpPr>
          <p:cNvPr id="5" name="Footer Placeholder 4">
            <a:extLst>
              <a:ext uri="{FF2B5EF4-FFF2-40B4-BE49-F238E27FC236}">
                <a16:creationId xmlns:a16="http://schemas.microsoft.com/office/drawing/2014/main" id="{A4A9F18B-24C7-4789-8CC3-03910CFAABB6}"/>
              </a:ext>
            </a:extLst>
          </p:cNvPr>
          <p:cNvSpPr>
            <a:spLocks noGrp="1"/>
          </p:cNvSpPr>
          <p:nvPr>
            <p:ph type="ftr" sz="quarter" idx="11"/>
          </p:nvPr>
        </p:nvSpPr>
        <p:spPr/>
        <p:txBody>
          <a:bodyPr/>
          <a:lstStyle/>
          <a:p>
            <a:endParaRPr lang="es-UY"/>
          </a:p>
        </p:txBody>
      </p:sp>
      <p:sp>
        <p:nvSpPr>
          <p:cNvPr id="6" name="Slide Number Placeholder 5">
            <a:extLst>
              <a:ext uri="{FF2B5EF4-FFF2-40B4-BE49-F238E27FC236}">
                <a16:creationId xmlns:a16="http://schemas.microsoft.com/office/drawing/2014/main" id="{F1117E94-722B-4DDB-BA82-A88A1A2129CB}"/>
              </a:ext>
            </a:extLst>
          </p:cNvPr>
          <p:cNvSpPr>
            <a:spLocks noGrp="1"/>
          </p:cNvSpPr>
          <p:nvPr>
            <p:ph type="sldNum" sz="quarter" idx="12"/>
          </p:nvPr>
        </p:nvSpPr>
        <p:spPr/>
        <p:txBody>
          <a:bodyPr/>
          <a:lstStyle/>
          <a:p>
            <a:fld id="{06194814-D15C-49E2-BFEA-2D5A98CC52CF}" type="slidenum">
              <a:rPr lang="es-UY" smtClean="0"/>
              <a:t>‹nº›</a:t>
            </a:fld>
            <a:endParaRPr lang="es-UY"/>
          </a:p>
        </p:txBody>
      </p:sp>
    </p:spTree>
    <p:extLst>
      <p:ext uri="{BB962C8B-B14F-4D97-AF65-F5344CB8AC3E}">
        <p14:creationId xmlns:p14="http://schemas.microsoft.com/office/powerpoint/2010/main" val="2617148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09600" y="666751"/>
            <a:ext cx="6349999" cy="751416"/>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4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32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32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32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3200" b="0" i="0" u="none" strike="noStrike" cap="none">
                <a:solidFill>
                  <a:schemeClr val="dk1"/>
                </a:solidFill>
                <a:latin typeface="Arial"/>
                <a:ea typeface="Arial"/>
                <a:cs typeface="Arial"/>
                <a:sym typeface="Arial"/>
              </a:defRPr>
            </a:lvl5pPr>
            <a:lvl6pPr marR="0" lvl="5" algn="ctr" rtl="0">
              <a:spcBef>
                <a:spcPts val="0"/>
              </a:spcBef>
              <a:spcAft>
                <a:spcPts val="0"/>
              </a:spcAft>
              <a:buSzPts val="1400"/>
              <a:buNone/>
              <a:defRPr sz="33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33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33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3300" b="0" i="0" u="none" strike="noStrike" cap="none">
                <a:solidFill>
                  <a:schemeClr val="dk1"/>
                </a:solidFill>
                <a:latin typeface="Calibri"/>
                <a:ea typeface="Calibri"/>
                <a:cs typeface="Calibri"/>
                <a:sym typeface="Calibri"/>
              </a:defRPr>
            </a:lvl9pPr>
          </a:lstStyle>
          <a:p>
            <a:endParaRPr dirty="0"/>
          </a:p>
        </p:txBody>
      </p:sp>
      <p:sp>
        <p:nvSpPr>
          <p:cNvPr id="7" name="Google Shape;7;p1"/>
          <p:cNvSpPr txBox="1">
            <a:spLocks noGrp="1"/>
          </p:cNvSpPr>
          <p:nvPr>
            <p:ph type="body" idx="1"/>
          </p:nvPr>
        </p:nvSpPr>
        <p:spPr>
          <a:xfrm>
            <a:off x="609600" y="1604433"/>
            <a:ext cx="10972800" cy="4521200"/>
          </a:xfrm>
          <a:prstGeom prst="rect">
            <a:avLst/>
          </a:prstGeom>
          <a:noFill/>
          <a:ln>
            <a:noFill/>
          </a:ln>
        </p:spPr>
        <p:txBody>
          <a:bodyPr spcFirstLastPara="1" wrap="square" lIns="91425" tIns="45700" rIns="91425" bIns="45700" anchor="t" anchorCtr="0">
            <a:noAutofit/>
          </a:bodyPr>
          <a:lstStyle>
            <a:lvl1pPr marL="457200" marR="0" lvl="0" indent="-317500" algn="l" rtl="0">
              <a:spcBef>
                <a:spcPts val="28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1pPr>
            <a:lvl2pPr marL="914400" marR="0" lvl="1" indent="-317500" algn="l" rtl="0">
              <a:spcBef>
                <a:spcPts val="280"/>
              </a:spcBef>
              <a:spcAft>
                <a:spcPts val="0"/>
              </a:spcAft>
              <a:buClr>
                <a:schemeClr val="dk1"/>
              </a:buClr>
              <a:buSzPts val="1400"/>
              <a:buFont typeface="Arial"/>
              <a:buChar char="–"/>
              <a:defRPr sz="1400" b="0" i="0" u="none" strike="noStrike" cap="none">
                <a:solidFill>
                  <a:schemeClr val="dk1"/>
                </a:solidFill>
                <a:latin typeface="Arial"/>
                <a:ea typeface="Arial"/>
                <a:cs typeface="Arial"/>
                <a:sym typeface="Arial"/>
              </a:defRPr>
            </a:lvl2pPr>
            <a:lvl3pPr marL="1371600" marR="0" lvl="2" indent="-298450" algn="l" rtl="0">
              <a:spcBef>
                <a:spcPts val="220"/>
              </a:spcBef>
              <a:spcAft>
                <a:spcPts val="0"/>
              </a:spcAft>
              <a:buClr>
                <a:schemeClr val="dk1"/>
              </a:buClr>
              <a:buSzPts val="1100"/>
              <a:buFont typeface="Arial"/>
              <a:buChar char="•"/>
              <a:defRPr sz="1100" b="0" i="0" u="none" strike="noStrike" cap="none">
                <a:solidFill>
                  <a:schemeClr val="dk1"/>
                </a:solidFill>
                <a:latin typeface="Arial"/>
                <a:ea typeface="Arial"/>
                <a:cs typeface="Arial"/>
                <a:sym typeface="Arial"/>
              </a:defRPr>
            </a:lvl3pPr>
            <a:lvl4pPr marL="1828800" marR="0" lvl="3" indent="-295275" algn="l" rtl="0">
              <a:spcBef>
                <a:spcPts val="210"/>
              </a:spcBef>
              <a:spcAft>
                <a:spcPts val="0"/>
              </a:spcAft>
              <a:buClr>
                <a:schemeClr val="dk1"/>
              </a:buClr>
              <a:buSzPts val="1050"/>
              <a:buFont typeface="Arial"/>
              <a:buChar char="–"/>
              <a:defRPr sz="1050" b="0" i="0" u="none" strike="noStrike" cap="none">
                <a:solidFill>
                  <a:schemeClr val="dk1"/>
                </a:solidFill>
                <a:latin typeface="Arial"/>
                <a:ea typeface="Arial"/>
                <a:cs typeface="Arial"/>
                <a:sym typeface="Arial"/>
              </a:defRPr>
            </a:lvl4pPr>
            <a:lvl5pPr marL="2286000" marR="0" lvl="4" indent="-295275" algn="l" rtl="0">
              <a:spcBef>
                <a:spcPts val="210"/>
              </a:spcBef>
              <a:spcAft>
                <a:spcPts val="0"/>
              </a:spcAft>
              <a:buClr>
                <a:schemeClr val="dk1"/>
              </a:buClr>
              <a:buSzPts val="1050"/>
              <a:buFont typeface="Arial"/>
              <a:buChar char="»"/>
              <a:defRPr sz="1050" b="0" i="0" u="none" strike="noStrike" cap="none">
                <a:solidFill>
                  <a:schemeClr val="dk1"/>
                </a:solidFill>
                <a:latin typeface="Arial"/>
                <a:ea typeface="Arial"/>
                <a:cs typeface="Arial"/>
                <a:sym typeface="Arial"/>
              </a:defRPr>
            </a:lvl5pPr>
            <a:lvl6pPr marL="2743200" marR="0" lvl="5" indent="-323850" algn="l" rtl="0">
              <a:spcBef>
                <a:spcPts val="3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6pPr>
            <a:lvl7pPr marL="3200400" marR="0" lvl="6" indent="-323850" algn="l" rtl="0">
              <a:spcBef>
                <a:spcPts val="3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7pPr>
            <a:lvl8pPr marL="3657600" marR="0" lvl="7" indent="-323850" algn="l" rtl="0">
              <a:spcBef>
                <a:spcPts val="3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8pPr>
            <a:lvl9pPr marL="4114800" marR="0" lvl="8" indent="-323850" algn="l" rtl="0">
              <a:spcBef>
                <a:spcPts val="3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9pPr>
          </a:lstStyle>
          <a:p>
            <a:endParaRPr dirty="0"/>
          </a:p>
        </p:txBody>
      </p:sp>
      <p:sp>
        <p:nvSpPr>
          <p:cNvPr id="11" name="Google Shape;11;p1"/>
          <p:cNvSpPr/>
          <p:nvPr/>
        </p:nvSpPr>
        <p:spPr>
          <a:xfrm>
            <a:off x="853" y="2123"/>
            <a:ext cx="12205719" cy="450849"/>
          </a:xfrm>
          <a:prstGeom prst="rect">
            <a:avLst/>
          </a:prstGeom>
          <a:solidFill>
            <a:srgbClr val="14236E"/>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chemeClr val="lt1"/>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12" name="Google Shape;12;p1"/>
          <p:cNvPicPr preferRelativeResize="0"/>
          <p:nvPr/>
        </p:nvPicPr>
        <p:blipFill rotWithShape="1">
          <a:blip r:embed="rId19">
            <a:alphaModFix/>
          </a:blip>
          <a:srcRect/>
          <a:stretch/>
        </p:blipFill>
        <p:spPr>
          <a:xfrm>
            <a:off x="10608501" y="151381"/>
            <a:ext cx="918464" cy="174752"/>
          </a:xfrm>
          <a:prstGeom prst="rect">
            <a:avLst/>
          </a:prstGeom>
          <a:noFill/>
          <a:ln>
            <a:noFill/>
          </a:ln>
        </p:spPr>
      </p:pic>
    </p:spTree>
    <p:extLst>
      <p:ext uri="{BB962C8B-B14F-4D97-AF65-F5344CB8AC3E}">
        <p14:creationId xmlns:p14="http://schemas.microsoft.com/office/powerpoint/2010/main" val="2312663722"/>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80" r:id="rId7"/>
    <p:sldLayoutId id="2147483667" r:id="rId8"/>
    <p:sldLayoutId id="2147483669" r:id="rId9"/>
    <p:sldLayoutId id="2147483670" r:id="rId10"/>
    <p:sldLayoutId id="2147483671" r:id="rId11"/>
    <p:sldLayoutId id="2147483672" r:id="rId12"/>
    <p:sldLayoutId id="2147483674" r:id="rId13"/>
    <p:sldLayoutId id="2147483675" r:id="rId14"/>
    <p:sldLayoutId id="2147483676" r:id="rId15"/>
    <p:sldLayoutId id="2147483677" r:id="rId16"/>
    <p:sldLayoutId id="2147483678" r:id="rId17"/>
  </p:sldLayoutIdLst>
  <p:transition spd="slow">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Graphik Regular" panose="020B0503030202060203" pitchFamily="34" charset="0"/>
          <a:ea typeface="Graphik Regular" panose="020B0503030202060203" pitchFamily="34" charset="0"/>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Graphik" panose="020B0503030202060203" pitchFamily="34" charset="77"/>
          <a:ea typeface="Graphik" panose="020B0503030202060203" pitchFamily="34" charset="77"/>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467636-C63F-4A6E-9211-B01F9ABE275A}"/>
              </a:ext>
            </a:extLst>
          </p:cNvPr>
          <p:cNvSpPr>
            <a:spLocks noGrp="1"/>
          </p:cNvSpPr>
          <p:nvPr>
            <p:ph type="title"/>
          </p:nvPr>
        </p:nvSpPr>
        <p:spPr/>
        <p:txBody>
          <a:bodyPr/>
          <a:lstStyle/>
          <a:p>
            <a:r>
              <a:rPr lang="es-UY" dirty="0"/>
              <a:t>Telas web</a:t>
            </a:r>
          </a:p>
        </p:txBody>
      </p:sp>
      <p:sp>
        <p:nvSpPr>
          <p:cNvPr id="5" name="Text Placeholder 4">
            <a:extLst>
              <a:ext uri="{FF2B5EF4-FFF2-40B4-BE49-F238E27FC236}">
                <a16:creationId xmlns:a16="http://schemas.microsoft.com/office/drawing/2014/main" id="{6AA9CF93-8B65-48A9-9C02-B2E768EC2BE0}"/>
              </a:ext>
            </a:extLst>
          </p:cNvPr>
          <p:cNvSpPr>
            <a:spLocks noGrp="1"/>
          </p:cNvSpPr>
          <p:nvPr>
            <p:ph type="body" idx="1"/>
          </p:nvPr>
        </p:nvSpPr>
        <p:spPr/>
        <p:txBody>
          <a:bodyPr/>
          <a:lstStyle/>
          <a:p>
            <a:r>
              <a:rPr lang="es-UY" dirty="0" err="1"/>
              <a:t>Tabelas</a:t>
            </a:r>
            <a:r>
              <a:rPr lang="es-UY" dirty="0"/>
              <a:t> base e </a:t>
            </a:r>
            <a:r>
              <a:rPr lang="es-UY" dirty="0" err="1"/>
              <a:t>navegações</a:t>
            </a:r>
            <a:r>
              <a:rPr lang="es-UY" dirty="0"/>
              <a:t> em Web </a:t>
            </a:r>
            <a:r>
              <a:rPr lang="es-UY" dirty="0" err="1"/>
              <a:t>Panels</a:t>
            </a:r>
            <a:r>
              <a:rPr lang="es-UY" dirty="0"/>
              <a:t>. </a:t>
            </a:r>
            <a:r>
              <a:rPr lang="es-UY" dirty="0" err="1"/>
              <a:t>Introdução</a:t>
            </a:r>
            <a:endParaRPr lang="es-UY" dirty="0"/>
          </a:p>
        </p:txBody>
      </p:sp>
    </p:spTree>
    <p:extLst>
      <p:ext uri="{BB962C8B-B14F-4D97-AF65-F5344CB8AC3E}">
        <p14:creationId xmlns:p14="http://schemas.microsoft.com/office/powerpoint/2010/main" val="3708046155"/>
      </p:ext>
    </p:extLst>
  </p:cSld>
  <p:clrMapOvr>
    <a:masterClrMapping/>
  </p:clrMapOvr>
  <p:transition spd="slow">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0A52F2E-48C5-4062-B4FB-8129B6D3C139}"/>
              </a:ext>
            </a:extLst>
          </p:cNvPr>
          <p:cNvSpPr>
            <a:spLocks noGrp="1"/>
          </p:cNvSpPr>
          <p:nvPr>
            <p:ph type="body" idx="10"/>
          </p:nvPr>
        </p:nvSpPr>
        <p:spPr/>
        <p:txBody>
          <a:bodyPr/>
          <a:lstStyle/>
          <a:p>
            <a:endParaRPr lang="es-UY"/>
          </a:p>
        </p:txBody>
      </p:sp>
      <p:sp>
        <p:nvSpPr>
          <p:cNvPr id="4" name="Text Placeholder 3">
            <a:extLst>
              <a:ext uri="{FF2B5EF4-FFF2-40B4-BE49-F238E27FC236}">
                <a16:creationId xmlns:a16="http://schemas.microsoft.com/office/drawing/2014/main" id="{C39DDB93-AE00-4F15-B4F6-899DADA2A956}"/>
              </a:ext>
            </a:extLst>
          </p:cNvPr>
          <p:cNvSpPr>
            <a:spLocks noGrp="1"/>
          </p:cNvSpPr>
          <p:nvPr>
            <p:ph type="body" sz="quarter" idx="21"/>
          </p:nvPr>
        </p:nvSpPr>
        <p:spPr/>
        <p:txBody>
          <a:bodyPr/>
          <a:lstStyle/>
          <a:p>
            <a:endParaRPr lang="es-UY"/>
          </a:p>
        </p:txBody>
      </p:sp>
      <p:sp>
        <p:nvSpPr>
          <p:cNvPr id="5" name="Text Placeholder 4">
            <a:extLst>
              <a:ext uri="{FF2B5EF4-FFF2-40B4-BE49-F238E27FC236}">
                <a16:creationId xmlns:a16="http://schemas.microsoft.com/office/drawing/2014/main" id="{298D8CDD-9C43-40E6-AA9B-B0DE1ADCA2C7}"/>
              </a:ext>
            </a:extLst>
          </p:cNvPr>
          <p:cNvSpPr>
            <a:spLocks noGrp="1"/>
          </p:cNvSpPr>
          <p:nvPr>
            <p:ph type="body" sz="quarter" idx="26"/>
          </p:nvPr>
        </p:nvSpPr>
        <p:spPr/>
        <p:txBody>
          <a:bodyPr/>
          <a:lstStyle/>
          <a:p>
            <a:endParaRPr lang="es-UY"/>
          </a:p>
        </p:txBody>
      </p:sp>
      <p:sp>
        <p:nvSpPr>
          <p:cNvPr id="6" name="Text Placeholder 5">
            <a:extLst>
              <a:ext uri="{FF2B5EF4-FFF2-40B4-BE49-F238E27FC236}">
                <a16:creationId xmlns:a16="http://schemas.microsoft.com/office/drawing/2014/main" id="{C7DBDAFA-4621-438F-9692-79253E8C8A45}"/>
              </a:ext>
            </a:extLst>
          </p:cNvPr>
          <p:cNvSpPr>
            <a:spLocks noGrp="1"/>
          </p:cNvSpPr>
          <p:nvPr>
            <p:ph type="body" sz="quarter" idx="35"/>
          </p:nvPr>
        </p:nvSpPr>
        <p:spPr/>
        <p:txBody>
          <a:bodyPr/>
          <a:lstStyle/>
          <a:p>
            <a:endParaRPr lang="es-UY"/>
          </a:p>
        </p:txBody>
      </p:sp>
      <p:sp>
        <p:nvSpPr>
          <p:cNvPr id="7" name="Text Placeholder 6">
            <a:extLst>
              <a:ext uri="{FF2B5EF4-FFF2-40B4-BE49-F238E27FC236}">
                <a16:creationId xmlns:a16="http://schemas.microsoft.com/office/drawing/2014/main" id="{25034F3C-D477-4598-B039-85BC0D902C29}"/>
              </a:ext>
            </a:extLst>
          </p:cNvPr>
          <p:cNvSpPr>
            <a:spLocks noGrp="1"/>
          </p:cNvSpPr>
          <p:nvPr>
            <p:ph type="body" sz="quarter" idx="36"/>
          </p:nvPr>
        </p:nvSpPr>
        <p:spPr/>
        <p:txBody>
          <a:bodyPr/>
          <a:lstStyle/>
          <a:p>
            <a:endParaRPr lang="es-UY"/>
          </a:p>
        </p:txBody>
      </p:sp>
      <p:sp>
        <p:nvSpPr>
          <p:cNvPr id="8" name="Text Placeholder 7">
            <a:extLst>
              <a:ext uri="{FF2B5EF4-FFF2-40B4-BE49-F238E27FC236}">
                <a16:creationId xmlns:a16="http://schemas.microsoft.com/office/drawing/2014/main" id="{5B4C3F80-93F7-4096-91AD-AF75B71C402A}"/>
              </a:ext>
            </a:extLst>
          </p:cNvPr>
          <p:cNvSpPr>
            <a:spLocks noGrp="1"/>
          </p:cNvSpPr>
          <p:nvPr>
            <p:ph type="body" sz="quarter" idx="38"/>
          </p:nvPr>
        </p:nvSpPr>
        <p:spPr/>
        <p:txBody>
          <a:bodyPr/>
          <a:lstStyle/>
          <a:p>
            <a:endParaRPr lang="es-UY"/>
          </a:p>
        </p:txBody>
      </p:sp>
      <p:sp>
        <p:nvSpPr>
          <p:cNvPr id="9" name="Text Placeholder 8">
            <a:extLst>
              <a:ext uri="{FF2B5EF4-FFF2-40B4-BE49-F238E27FC236}">
                <a16:creationId xmlns:a16="http://schemas.microsoft.com/office/drawing/2014/main" id="{2D557E76-85E2-4F8A-B146-4030FCD5D5D0}"/>
              </a:ext>
            </a:extLst>
          </p:cNvPr>
          <p:cNvSpPr>
            <a:spLocks noGrp="1"/>
          </p:cNvSpPr>
          <p:nvPr>
            <p:ph type="body" sz="quarter" idx="40"/>
          </p:nvPr>
        </p:nvSpPr>
        <p:spPr/>
        <p:txBody>
          <a:bodyPr/>
          <a:lstStyle/>
          <a:p>
            <a:endParaRPr lang="es-UY"/>
          </a:p>
        </p:txBody>
      </p:sp>
      <p:sp>
        <p:nvSpPr>
          <p:cNvPr id="11" name="Text Placeholder 10">
            <a:extLst>
              <a:ext uri="{FF2B5EF4-FFF2-40B4-BE49-F238E27FC236}">
                <a16:creationId xmlns:a16="http://schemas.microsoft.com/office/drawing/2014/main" id="{7B048E9D-E86F-4B10-845C-34F87C512F8F}"/>
              </a:ext>
            </a:extLst>
          </p:cNvPr>
          <p:cNvSpPr>
            <a:spLocks noGrp="1"/>
          </p:cNvSpPr>
          <p:nvPr>
            <p:ph type="body" sz="quarter" idx="33"/>
          </p:nvPr>
        </p:nvSpPr>
        <p:spPr/>
        <p:txBody>
          <a:bodyPr/>
          <a:lstStyle/>
          <a:p>
            <a:endParaRPr lang="es-UY"/>
          </a:p>
        </p:txBody>
      </p:sp>
      <p:sp>
        <p:nvSpPr>
          <p:cNvPr id="12" name="Text Placeholder 11">
            <a:extLst>
              <a:ext uri="{FF2B5EF4-FFF2-40B4-BE49-F238E27FC236}">
                <a16:creationId xmlns:a16="http://schemas.microsoft.com/office/drawing/2014/main" id="{3CF35289-8686-4AEC-81A2-DC167BA326FB}"/>
              </a:ext>
            </a:extLst>
          </p:cNvPr>
          <p:cNvSpPr>
            <a:spLocks noGrp="1"/>
          </p:cNvSpPr>
          <p:nvPr>
            <p:ph type="body" sz="quarter" idx="39"/>
          </p:nvPr>
        </p:nvSpPr>
        <p:spPr/>
        <p:txBody>
          <a:bodyPr/>
          <a:lstStyle/>
          <a:p>
            <a:endParaRPr lang="es-UY"/>
          </a:p>
        </p:txBody>
      </p:sp>
      <p:sp>
        <p:nvSpPr>
          <p:cNvPr id="13" name="Text Placeholder 12">
            <a:extLst>
              <a:ext uri="{FF2B5EF4-FFF2-40B4-BE49-F238E27FC236}">
                <a16:creationId xmlns:a16="http://schemas.microsoft.com/office/drawing/2014/main" id="{52C5D48B-97AC-4711-845F-6A24B486DD0F}"/>
              </a:ext>
            </a:extLst>
          </p:cNvPr>
          <p:cNvSpPr>
            <a:spLocks noGrp="1"/>
          </p:cNvSpPr>
          <p:nvPr>
            <p:ph type="body" sz="quarter" idx="34"/>
          </p:nvPr>
        </p:nvSpPr>
        <p:spPr/>
        <p:txBody>
          <a:bodyPr/>
          <a:lstStyle/>
          <a:p>
            <a:endParaRPr lang="es-UY"/>
          </a:p>
        </p:txBody>
      </p:sp>
      <p:sp>
        <p:nvSpPr>
          <p:cNvPr id="14" name="Text Placeholder 13">
            <a:extLst>
              <a:ext uri="{FF2B5EF4-FFF2-40B4-BE49-F238E27FC236}">
                <a16:creationId xmlns:a16="http://schemas.microsoft.com/office/drawing/2014/main" id="{33165FA5-075A-4257-801F-23639D4C753A}"/>
              </a:ext>
            </a:extLst>
          </p:cNvPr>
          <p:cNvSpPr>
            <a:spLocks noGrp="1"/>
          </p:cNvSpPr>
          <p:nvPr>
            <p:ph type="body" sz="quarter" idx="37"/>
          </p:nvPr>
        </p:nvSpPr>
        <p:spPr/>
        <p:txBody>
          <a:bodyPr/>
          <a:lstStyle/>
          <a:p>
            <a:endParaRPr lang="es-UY"/>
          </a:p>
        </p:txBody>
      </p:sp>
      <p:sp>
        <p:nvSpPr>
          <p:cNvPr id="15" name="Text Placeholder 14">
            <a:extLst>
              <a:ext uri="{FF2B5EF4-FFF2-40B4-BE49-F238E27FC236}">
                <a16:creationId xmlns:a16="http://schemas.microsoft.com/office/drawing/2014/main" id="{7B593D13-C2FA-4167-8EE3-D4AFE7F49B1D}"/>
              </a:ext>
            </a:extLst>
          </p:cNvPr>
          <p:cNvSpPr>
            <a:spLocks noGrp="1"/>
          </p:cNvSpPr>
          <p:nvPr>
            <p:ph type="body" sz="quarter" idx="41"/>
          </p:nvPr>
        </p:nvSpPr>
        <p:spPr/>
        <p:txBody>
          <a:bodyPr/>
          <a:lstStyle/>
          <a:p>
            <a:endParaRPr lang="es-UY"/>
          </a:p>
        </p:txBody>
      </p:sp>
      <p:sp>
        <p:nvSpPr>
          <p:cNvPr id="17" name="TextBox 16">
            <a:extLst>
              <a:ext uri="{FF2B5EF4-FFF2-40B4-BE49-F238E27FC236}">
                <a16:creationId xmlns:a16="http://schemas.microsoft.com/office/drawing/2014/main" id="{27616109-AF4E-46CA-9E30-9135CDFFC01D}"/>
              </a:ext>
            </a:extLst>
          </p:cNvPr>
          <p:cNvSpPr txBox="1"/>
          <p:nvPr/>
        </p:nvSpPr>
        <p:spPr>
          <a:xfrm>
            <a:off x="944964" y="3269325"/>
            <a:ext cx="1398140" cy="369332"/>
          </a:xfrm>
          <a:prstGeom prst="rect">
            <a:avLst/>
          </a:prstGeom>
          <a:noFill/>
        </p:spPr>
        <p:txBody>
          <a:bodyPr wrap="none" rtlCol="0">
            <a:spAutoFit/>
          </a:bodyPr>
          <a:lstStyle/>
          <a:p>
            <a:r>
              <a:rPr lang="en-US" sz="1800" dirty="0">
                <a:latin typeface="Graphik Light" panose="020B0403030202060203" pitchFamily="34" charset="0"/>
              </a:rPr>
              <a:t>Web Panels</a:t>
            </a:r>
            <a:endParaRPr lang="es-UY" sz="1800" dirty="0">
              <a:latin typeface="Graphik Light" panose="020B0403030202060203" pitchFamily="34" charset="0"/>
            </a:endParaRPr>
          </a:p>
        </p:txBody>
      </p:sp>
      <p:graphicFrame>
        <p:nvGraphicFramePr>
          <p:cNvPr id="19" name="Table 18">
            <a:extLst>
              <a:ext uri="{FF2B5EF4-FFF2-40B4-BE49-F238E27FC236}">
                <a16:creationId xmlns:a16="http://schemas.microsoft.com/office/drawing/2014/main" id="{2BE39649-D273-4046-9267-23C4CD00D829}"/>
              </a:ext>
            </a:extLst>
          </p:cNvPr>
          <p:cNvGraphicFramePr>
            <a:graphicFrameLocks noGrp="1"/>
          </p:cNvGraphicFramePr>
          <p:nvPr>
            <p:extLst>
              <p:ext uri="{D42A27DB-BD31-4B8C-83A1-F6EECF244321}">
                <p14:modId xmlns:p14="http://schemas.microsoft.com/office/powerpoint/2010/main" val="4176354248"/>
              </p:ext>
            </p:extLst>
          </p:nvPr>
        </p:nvGraphicFramePr>
        <p:xfrm>
          <a:off x="3220718" y="1017272"/>
          <a:ext cx="6456058" cy="1463945"/>
        </p:xfrm>
        <a:graphic>
          <a:graphicData uri="http://schemas.openxmlformats.org/drawingml/2006/table">
            <a:tbl>
              <a:tblPr firstRow="1" bandRow="1">
                <a:tableStyleId>{5FD0F851-EC5A-4D38-B0AD-8093EC10F338}</a:tableStyleId>
              </a:tblPr>
              <a:tblGrid>
                <a:gridCol w="922655">
                  <a:extLst>
                    <a:ext uri="{9D8B030D-6E8A-4147-A177-3AD203B41FA5}">
                      <a16:colId xmlns:a16="http://schemas.microsoft.com/office/drawing/2014/main" val="3823281210"/>
                    </a:ext>
                  </a:extLst>
                </a:gridCol>
                <a:gridCol w="1590885">
                  <a:extLst>
                    <a:ext uri="{9D8B030D-6E8A-4147-A177-3AD203B41FA5}">
                      <a16:colId xmlns:a16="http://schemas.microsoft.com/office/drawing/2014/main" val="1489130029"/>
                    </a:ext>
                  </a:extLst>
                </a:gridCol>
                <a:gridCol w="1239401">
                  <a:extLst>
                    <a:ext uri="{9D8B030D-6E8A-4147-A177-3AD203B41FA5}">
                      <a16:colId xmlns:a16="http://schemas.microsoft.com/office/drawing/2014/main" val="1557589240"/>
                    </a:ext>
                  </a:extLst>
                </a:gridCol>
                <a:gridCol w="1110343">
                  <a:extLst>
                    <a:ext uri="{9D8B030D-6E8A-4147-A177-3AD203B41FA5}">
                      <a16:colId xmlns:a16="http://schemas.microsoft.com/office/drawing/2014/main" val="3742822050"/>
                    </a:ext>
                  </a:extLst>
                </a:gridCol>
                <a:gridCol w="1592774">
                  <a:extLst>
                    <a:ext uri="{9D8B030D-6E8A-4147-A177-3AD203B41FA5}">
                      <a16:colId xmlns:a16="http://schemas.microsoft.com/office/drawing/2014/main" val="3917178971"/>
                    </a:ext>
                  </a:extLst>
                </a:gridCol>
              </a:tblGrid>
              <a:tr h="424659">
                <a:tc>
                  <a:txBody>
                    <a:bodyPr/>
                    <a:lstStyle/>
                    <a:p>
                      <a:pPr algn="ctr"/>
                      <a:r>
                        <a:rPr lang="es-UY" sz="1000" b="0" i="0" dirty="0" err="1">
                          <a:ln>
                            <a:noFill/>
                          </a:ln>
                          <a:solidFill>
                            <a:srgbClr val="677FFE"/>
                          </a:solidFill>
                          <a:latin typeface="Graphik" panose="020B0503030202060203" pitchFamily="34" charset="77"/>
                        </a:rPr>
                        <a:t>AttractionId</a:t>
                      </a:r>
                      <a:endParaRPr lang="es-UY" sz="1000" b="0" i="0" dirty="0">
                        <a:ln>
                          <a:noFill/>
                        </a:ln>
                        <a:solidFill>
                          <a:srgbClr val="677FFE"/>
                        </a:solidFill>
                        <a:latin typeface="Graphik" panose="020B0503030202060203" pitchFamily="34" charset="77"/>
                      </a:endParaRPr>
                    </a:p>
                  </a:txBody>
                  <a:tcPr marT="90000" marB="90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tc>
                  <a:txBody>
                    <a:bodyPr/>
                    <a:lstStyle/>
                    <a:p>
                      <a:pPr algn="ctr"/>
                      <a:r>
                        <a:rPr lang="es-UY" sz="1000" b="0" i="0" dirty="0">
                          <a:ln>
                            <a:noFill/>
                          </a:ln>
                          <a:solidFill>
                            <a:srgbClr val="677FFE"/>
                          </a:solidFill>
                          <a:latin typeface="Graphik" panose="020B0503030202060203" pitchFamily="34" charset="77"/>
                        </a:rPr>
                        <a:t>AttractionName</a:t>
                      </a:r>
                    </a:p>
                  </a:txBody>
                  <a:tcPr marL="90000" marR="90000" marT="90000" marB="90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tc>
                  <a:txBody>
                    <a:bodyPr/>
                    <a:lstStyle/>
                    <a:p>
                      <a:pPr algn="ctr"/>
                      <a:r>
                        <a:rPr lang="es-UY" sz="1000" b="0" i="0" dirty="0">
                          <a:ln>
                            <a:noFill/>
                          </a:ln>
                          <a:solidFill>
                            <a:srgbClr val="677FFE"/>
                          </a:solidFill>
                          <a:latin typeface="Graphik" panose="020B0503030202060203" pitchFamily="34" charset="77"/>
                        </a:rPr>
                        <a:t>CountryId</a:t>
                      </a:r>
                    </a:p>
                  </a:txBody>
                  <a:tcPr marT="90000" marB="90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tc>
                  <a:txBody>
                    <a:bodyPr/>
                    <a:lstStyle/>
                    <a:p>
                      <a:pPr algn="ctr"/>
                      <a:r>
                        <a:rPr lang="es-UY" sz="1000" b="0" i="0" dirty="0" err="1">
                          <a:ln>
                            <a:noFill/>
                          </a:ln>
                          <a:solidFill>
                            <a:srgbClr val="677FFE"/>
                          </a:solidFill>
                          <a:latin typeface="Graphik" panose="020B0503030202060203" pitchFamily="34" charset="77"/>
                        </a:rPr>
                        <a:t>CityId</a:t>
                      </a:r>
                      <a:endParaRPr lang="es-UY" sz="1000" b="0" i="0" dirty="0">
                        <a:ln>
                          <a:noFill/>
                        </a:ln>
                        <a:solidFill>
                          <a:srgbClr val="677FFE"/>
                        </a:solidFill>
                        <a:latin typeface="Graphik" panose="020B0503030202060203" pitchFamily="34" charset="77"/>
                      </a:endParaRPr>
                    </a:p>
                  </a:txBody>
                  <a:tcPr marT="90000" marB="90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tc>
                  <a:txBody>
                    <a:bodyPr/>
                    <a:lstStyle/>
                    <a:p>
                      <a:pPr algn="ctr"/>
                      <a:r>
                        <a:rPr lang="es-UY" sz="1000" b="0" i="0" dirty="0">
                          <a:ln>
                            <a:noFill/>
                          </a:ln>
                          <a:solidFill>
                            <a:srgbClr val="677FFE"/>
                          </a:solidFill>
                          <a:latin typeface="Graphik" panose="020B0503030202060203" pitchFamily="34" charset="77"/>
                        </a:rPr>
                        <a:t>CategoryId</a:t>
                      </a:r>
                    </a:p>
                  </a:txBody>
                  <a:tcPr marT="90000" marB="90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extLst>
                  <a:ext uri="{0D108BD9-81ED-4DB2-BD59-A6C34878D82A}">
                    <a16:rowId xmlns:a16="http://schemas.microsoft.com/office/drawing/2014/main" val="3578014577"/>
                  </a:ext>
                </a:extLst>
              </a:tr>
              <a:tr h="0">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21292402"/>
                  </a:ext>
                </a:extLst>
              </a:tr>
              <a:tr h="307482">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Louvre </a:t>
                      </a:r>
                      <a:r>
                        <a:rPr lang="es-UY" sz="900" dirty="0" err="1">
                          <a:ln>
                            <a:noFill/>
                          </a:ln>
                          <a:solidFill>
                            <a:srgbClr val="6C83FE"/>
                          </a:solidFill>
                          <a:latin typeface="Graphik Light" panose="020B0403030202060203" pitchFamily="34" charset="0"/>
                        </a:rPr>
                        <a:t>Museum</a:t>
                      </a:r>
                      <a:endParaRPr lang="es-UY" sz="9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extLst>
                  <a:ext uri="{0D108BD9-81ED-4DB2-BD59-A6C34878D82A}">
                    <a16:rowId xmlns:a16="http://schemas.microsoft.com/office/drawing/2014/main" val="806050561"/>
                  </a:ext>
                </a:extLst>
              </a:tr>
              <a:tr h="307482">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err="1">
                          <a:ln>
                            <a:noFill/>
                          </a:ln>
                          <a:solidFill>
                            <a:srgbClr val="6C83FE"/>
                          </a:solidFill>
                          <a:latin typeface="Graphik Light" panose="020B0403030202060203" pitchFamily="34" charset="0"/>
                        </a:rPr>
                        <a:t>The</a:t>
                      </a:r>
                      <a:r>
                        <a:rPr lang="es-UY" sz="900" dirty="0">
                          <a:ln>
                            <a:noFill/>
                          </a:ln>
                          <a:solidFill>
                            <a:srgbClr val="6C83FE"/>
                          </a:solidFill>
                          <a:latin typeface="Graphik Light" panose="020B0403030202060203" pitchFamily="34" charset="0"/>
                        </a:rPr>
                        <a:t> Great Wall</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18915195"/>
                  </a:ext>
                </a:extLst>
              </a:tr>
              <a:tr h="307482">
                <a:tc>
                  <a:txBody>
                    <a:bodyPr/>
                    <a:lstStyle/>
                    <a:p>
                      <a:pPr algn="ctr"/>
                      <a:r>
                        <a:rPr lang="es-UY" sz="900" dirty="0">
                          <a:ln>
                            <a:noFill/>
                          </a:ln>
                          <a:solidFill>
                            <a:srgbClr val="6C83FE"/>
                          </a:solidFill>
                          <a:latin typeface="Graphik Light" panose="020B0403030202060203" pitchFamily="34" charset="0"/>
                        </a:rPr>
                        <a:t>3</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Eiffel Tower</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extLst>
                  <a:ext uri="{0D108BD9-81ED-4DB2-BD59-A6C34878D82A}">
                    <a16:rowId xmlns:a16="http://schemas.microsoft.com/office/drawing/2014/main" val="3137659776"/>
                  </a:ext>
                </a:extLst>
              </a:tr>
            </a:tbl>
          </a:graphicData>
        </a:graphic>
      </p:graphicFrame>
      <p:graphicFrame>
        <p:nvGraphicFramePr>
          <p:cNvPr id="21" name="Table 20">
            <a:extLst>
              <a:ext uri="{FF2B5EF4-FFF2-40B4-BE49-F238E27FC236}">
                <a16:creationId xmlns:a16="http://schemas.microsoft.com/office/drawing/2014/main" id="{21736E07-34A0-4084-900A-5AD156D75CC5}"/>
              </a:ext>
            </a:extLst>
          </p:cNvPr>
          <p:cNvGraphicFramePr>
            <a:graphicFrameLocks noGrp="1"/>
          </p:cNvGraphicFramePr>
          <p:nvPr>
            <p:extLst>
              <p:ext uri="{D42A27DB-BD31-4B8C-83A1-F6EECF244321}">
                <p14:modId xmlns:p14="http://schemas.microsoft.com/office/powerpoint/2010/main" val="1878382835"/>
              </p:ext>
            </p:extLst>
          </p:nvPr>
        </p:nvGraphicFramePr>
        <p:xfrm>
          <a:off x="3245770" y="2989144"/>
          <a:ext cx="2513540" cy="1463945"/>
        </p:xfrm>
        <a:graphic>
          <a:graphicData uri="http://schemas.openxmlformats.org/drawingml/2006/table">
            <a:tbl>
              <a:tblPr firstRow="1" bandRow="1">
                <a:tableStyleId>{5FD0F851-EC5A-4D38-B0AD-8093EC10F338}</a:tableStyleId>
              </a:tblPr>
              <a:tblGrid>
                <a:gridCol w="922655">
                  <a:extLst>
                    <a:ext uri="{9D8B030D-6E8A-4147-A177-3AD203B41FA5}">
                      <a16:colId xmlns:a16="http://schemas.microsoft.com/office/drawing/2014/main" val="3823281210"/>
                    </a:ext>
                  </a:extLst>
                </a:gridCol>
                <a:gridCol w="1590885">
                  <a:extLst>
                    <a:ext uri="{9D8B030D-6E8A-4147-A177-3AD203B41FA5}">
                      <a16:colId xmlns:a16="http://schemas.microsoft.com/office/drawing/2014/main" val="1489130029"/>
                    </a:ext>
                  </a:extLst>
                </a:gridCol>
              </a:tblGrid>
              <a:tr h="424659">
                <a:tc>
                  <a:txBody>
                    <a:bodyPr/>
                    <a:lstStyle/>
                    <a:p>
                      <a:pPr algn="ctr"/>
                      <a:r>
                        <a:rPr lang="es-UY" sz="1000" b="0" i="0" dirty="0">
                          <a:ln>
                            <a:noFill/>
                          </a:ln>
                          <a:solidFill>
                            <a:srgbClr val="677FFE"/>
                          </a:solidFill>
                          <a:latin typeface="Graphik" panose="020B0503030202060203" pitchFamily="34" charset="77"/>
                        </a:rPr>
                        <a:t>CountryId</a:t>
                      </a:r>
                    </a:p>
                  </a:txBody>
                  <a:tcPr marT="90000" marB="9000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tc>
                  <a:txBody>
                    <a:bodyPr/>
                    <a:lstStyle/>
                    <a:p>
                      <a:pPr algn="ctr"/>
                      <a:r>
                        <a:rPr lang="es-UY" sz="1000" b="0" i="0" dirty="0" err="1">
                          <a:ln>
                            <a:noFill/>
                          </a:ln>
                          <a:solidFill>
                            <a:srgbClr val="677FFE"/>
                          </a:solidFill>
                          <a:latin typeface="Graphik" panose="020B0503030202060203" pitchFamily="34" charset="77"/>
                        </a:rPr>
                        <a:t>CountryName</a:t>
                      </a:r>
                      <a:endParaRPr lang="es-UY" sz="1000" b="0" i="0" dirty="0">
                        <a:ln>
                          <a:noFill/>
                        </a:ln>
                        <a:solidFill>
                          <a:srgbClr val="677FFE"/>
                        </a:solidFill>
                        <a:latin typeface="Graphik" panose="020B0503030202060203" pitchFamily="34" charset="77"/>
                      </a:endParaRPr>
                    </a:p>
                  </a:txBody>
                  <a:tcPr marL="90000" marR="90000" marT="90000" marB="9000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extLst>
                  <a:ext uri="{0D108BD9-81ED-4DB2-BD59-A6C34878D82A}">
                    <a16:rowId xmlns:a16="http://schemas.microsoft.com/office/drawing/2014/main" val="3578014577"/>
                  </a:ext>
                </a:extLst>
              </a:tr>
              <a:tr h="0">
                <a:tc>
                  <a:txBody>
                    <a:bodyPr/>
                    <a:lstStyle/>
                    <a:p>
                      <a:pPr algn="ctr"/>
                      <a:endParaRPr lang="es-UY" sz="100" dirty="0">
                        <a:ln>
                          <a:noFill/>
                        </a:ln>
                        <a:solidFill>
                          <a:srgbClr val="6C83FE"/>
                        </a:solidFill>
                        <a:latin typeface="Graphik Light" panose="020B0403030202060203" pitchFamily="34" charset="0"/>
                      </a:endParaRPr>
                    </a:p>
                  </a:txBody>
                  <a:tcPr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21292402"/>
                  </a:ext>
                </a:extLst>
              </a:tr>
              <a:tr h="307482">
                <a:tc>
                  <a:txBody>
                    <a:bodyPr/>
                    <a:lstStyle/>
                    <a:p>
                      <a:pPr algn="ctr"/>
                      <a:r>
                        <a:rPr lang="es-UY" sz="900" dirty="0">
                          <a:ln>
                            <a:noFill/>
                          </a:ln>
                          <a:solidFill>
                            <a:srgbClr val="6C83FE"/>
                          </a:solidFill>
                          <a:latin typeface="Graphik Light" panose="020B0403030202060203" pitchFamily="34" charset="0"/>
                        </a:rPr>
                        <a:t>1</a:t>
                      </a:r>
                    </a:p>
                  </a:txBody>
                  <a:tcPr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err="1">
                          <a:ln>
                            <a:noFill/>
                          </a:ln>
                          <a:solidFill>
                            <a:srgbClr val="6C83FE"/>
                          </a:solidFill>
                          <a:latin typeface="Graphik Light" panose="020B0403030202060203" pitchFamily="34" charset="0"/>
                        </a:rPr>
                        <a:t>Brazil</a:t>
                      </a:r>
                      <a:endParaRPr lang="es-UY" sz="9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extLst>
                  <a:ext uri="{0D108BD9-81ED-4DB2-BD59-A6C34878D82A}">
                    <a16:rowId xmlns:a16="http://schemas.microsoft.com/office/drawing/2014/main" val="806050561"/>
                  </a:ext>
                </a:extLst>
              </a:tr>
              <a:tr h="307482">
                <a:tc>
                  <a:txBody>
                    <a:bodyPr/>
                    <a:lstStyle/>
                    <a:p>
                      <a:pPr algn="ctr"/>
                      <a:r>
                        <a:rPr lang="es-UY" sz="900" dirty="0">
                          <a:ln>
                            <a:noFill/>
                          </a:ln>
                          <a:solidFill>
                            <a:srgbClr val="6C83FE"/>
                          </a:solidFill>
                          <a:latin typeface="Graphik Light" panose="020B0403030202060203" pitchFamily="34" charset="0"/>
                        </a:rPr>
                        <a:t>2</a:t>
                      </a:r>
                    </a:p>
                  </a:txBody>
                  <a:tcPr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a:ln>
                            <a:noFill/>
                          </a:ln>
                          <a:solidFill>
                            <a:srgbClr val="6C83FE"/>
                          </a:solidFill>
                          <a:latin typeface="Graphik Light" panose="020B0403030202060203" pitchFamily="34" charset="0"/>
                        </a:rPr>
                        <a:t>France</a:t>
                      </a:r>
                    </a:p>
                  </a:txBody>
                  <a:tcPr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18915195"/>
                  </a:ext>
                </a:extLst>
              </a:tr>
              <a:tr h="307482">
                <a:tc>
                  <a:txBody>
                    <a:bodyPr/>
                    <a:lstStyle/>
                    <a:p>
                      <a:pPr algn="ctr"/>
                      <a:r>
                        <a:rPr lang="es-UY" sz="900" dirty="0">
                          <a:ln>
                            <a:noFill/>
                          </a:ln>
                          <a:solidFill>
                            <a:srgbClr val="6C83FE"/>
                          </a:solidFill>
                          <a:latin typeface="Graphik Light" panose="020B0403030202060203" pitchFamily="34" charset="0"/>
                        </a:rPr>
                        <a:t>3</a:t>
                      </a:r>
                    </a:p>
                  </a:txBody>
                  <a:tcPr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China</a:t>
                      </a:r>
                    </a:p>
                  </a:txBody>
                  <a:tcPr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extLst>
                  <a:ext uri="{0D108BD9-81ED-4DB2-BD59-A6C34878D82A}">
                    <a16:rowId xmlns:a16="http://schemas.microsoft.com/office/drawing/2014/main" val="3137659776"/>
                  </a:ext>
                </a:extLst>
              </a:tr>
            </a:tbl>
          </a:graphicData>
        </a:graphic>
      </p:graphicFrame>
      <p:graphicFrame>
        <p:nvGraphicFramePr>
          <p:cNvPr id="22" name="Table 21">
            <a:extLst>
              <a:ext uri="{FF2B5EF4-FFF2-40B4-BE49-F238E27FC236}">
                <a16:creationId xmlns:a16="http://schemas.microsoft.com/office/drawing/2014/main" id="{F819A1B3-B7E1-45B0-AAA5-A469F84C4DC5}"/>
              </a:ext>
            </a:extLst>
          </p:cNvPr>
          <p:cNvGraphicFramePr>
            <a:graphicFrameLocks noGrp="1"/>
          </p:cNvGraphicFramePr>
          <p:nvPr>
            <p:extLst>
              <p:ext uri="{D42A27DB-BD31-4B8C-83A1-F6EECF244321}">
                <p14:modId xmlns:p14="http://schemas.microsoft.com/office/powerpoint/2010/main" val="2417638740"/>
              </p:ext>
            </p:extLst>
          </p:nvPr>
        </p:nvGraphicFramePr>
        <p:xfrm>
          <a:off x="6615272" y="3039024"/>
          <a:ext cx="3074030" cy="1771427"/>
        </p:xfrm>
        <a:graphic>
          <a:graphicData uri="http://schemas.openxmlformats.org/drawingml/2006/table">
            <a:tbl>
              <a:tblPr firstRow="1" bandRow="1">
                <a:tableStyleId>{5FD0F851-EC5A-4D38-B0AD-8093EC10F338}</a:tableStyleId>
              </a:tblPr>
              <a:tblGrid>
                <a:gridCol w="825410">
                  <a:extLst>
                    <a:ext uri="{9D8B030D-6E8A-4147-A177-3AD203B41FA5}">
                      <a16:colId xmlns:a16="http://schemas.microsoft.com/office/drawing/2014/main" val="3823281210"/>
                    </a:ext>
                  </a:extLst>
                </a:gridCol>
                <a:gridCol w="825410">
                  <a:extLst>
                    <a:ext uri="{9D8B030D-6E8A-4147-A177-3AD203B41FA5}">
                      <a16:colId xmlns:a16="http://schemas.microsoft.com/office/drawing/2014/main" val="1323614581"/>
                    </a:ext>
                  </a:extLst>
                </a:gridCol>
                <a:gridCol w="1423210">
                  <a:extLst>
                    <a:ext uri="{9D8B030D-6E8A-4147-A177-3AD203B41FA5}">
                      <a16:colId xmlns:a16="http://schemas.microsoft.com/office/drawing/2014/main" val="1489130029"/>
                    </a:ext>
                  </a:extLst>
                </a:gridCol>
              </a:tblGrid>
              <a:tr h="424659">
                <a:tc>
                  <a:txBody>
                    <a:bodyPr/>
                    <a:lstStyle/>
                    <a:p>
                      <a:pPr algn="ctr"/>
                      <a:r>
                        <a:rPr lang="es-UY" sz="1000" b="0" i="0" dirty="0">
                          <a:ln>
                            <a:noFill/>
                          </a:ln>
                          <a:solidFill>
                            <a:srgbClr val="677FFE"/>
                          </a:solidFill>
                          <a:latin typeface="Graphik" panose="020B0503030202060203" pitchFamily="34" charset="77"/>
                        </a:rPr>
                        <a:t>CountryId</a:t>
                      </a:r>
                    </a:p>
                  </a:txBody>
                  <a:tcPr marT="90000" marB="90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tc>
                  <a:txBody>
                    <a:bodyPr/>
                    <a:lstStyle/>
                    <a:p>
                      <a:pPr algn="ctr"/>
                      <a:r>
                        <a:rPr lang="es-UY" sz="1000" b="0" i="0" dirty="0" err="1">
                          <a:ln>
                            <a:noFill/>
                          </a:ln>
                          <a:solidFill>
                            <a:srgbClr val="677FFE"/>
                          </a:solidFill>
                          <a:latin typeface="Graphik" panose="020B0503030202060203" pitchFamily="34" charset="77"/>
                        </a:rPr>
                        <a:t>CityId</a:t>
                      </a:r>
                      <a:endParaRPr lang="es-UY" sz="1000" b="0" i="0" dirty="0">
                        <a:ln>
                          <a:noFill/>
                        </a:ln>
                        <a:solidFill>
                          <a:srgbClr val="677FFE"/>
                        </a:solidFill>
                        <a:latin typeface="Graphik" panose="020B0503030202060203" pitchFamily="34" charset="77"/>
                      </a:endParaRPr>
                    </a:p>
                  </a:txBody>
                  <a:tcPr marT="90000" marB="90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tc>
                  <a:txBody>
                    <a:bodyPr/>
                    <a:lstStyle/>
                    <a:p>
                      <a:pPr algn="ctr"/>
                      <a:r>
                        <a:rPr lang="es-UY" sz="1000" b="0" i="0" dirty="0" err="1">
                          <a:ln>
                            <a:noFill/>
                          </a:ln>
                          <a:solidFill>
                            <a:srgbClr val="677FFE"/>
                          </a:solidFill>
                          <a:latin typeface="Graphik" panose="020B0503030202060203" pitchFamily="34" charset="77"/>
                        </a:rPr>
                        <a:t>CityName</a:t>
                      </a:r>
                      <a:endParaRPr lang="es-UY" sz="1000" b="0" i="0" dirty="0">
                        <a:ln>
                          <a:noFill/>
                        </a:ln>
                        <a:solidFill>
                          <a:srgbClr val="677FFE"/>
                        </a:solidFill>
                        <a:latin typeface="Graphik" panose="020B0503030202060203" pitchFamily="34" charset="77"/>
                      </a:endParaRPr>
                    </a:p>
                  </a:txBody>
                  <a:tcPr marL="90000" marR="90000" marT="90000" marB="90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extLst>
                  <a:ext uri="{0D108BD9-81ED-4DB2-BD59-A6C34878D82A}">
                    <a16:rowId xmlns:a16="http://schemas.microsoft.com/office/drawing/2014/main" val="3578014577"/>
                  </a:ext>
                </a:extLst>
              </a:tr>
              <a:tr h="0">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21292402"/>
                  </a:ext>
                </a:extLst>
              </a:tr>
              <a:tr h="307482">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Rio de Janeiro</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extLst>
                  <a:ext uri="{0D108BD9-81ED-4DB2-BD59-A6C34878D82A}">
                    <a16:rowId xmlns:a16="http://schemas.microsoft.com/office/drawing/2014/main" val="806050561"/>
                  </a:ext>
                </a:extLst>
              </a:tr>
              <a:tr h="307482">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a:ln>
                            <a:noFill/>
                          </a:ln>
                          <a:solidFill>
                            <a:srgbClr val="6C83FE"/>
                          </a:solidFill>
                          <a:latin typeface="Graphik Light" panose="020B0403030202060203" pitchFamily="34" charset="0"/>
                        </a:rPr>
                        <a:t>Sao Paulo</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18915195"/>
                  </a:ext>
                </a:extLst>
              </a:tr>
              <a:tr h="307482">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1</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a:ln>
                            <a:noFill/>
                          </a:ln>
                          <a:solidFill>
                            <a:srgbClr val="6C83FE"/>
                          </a:solidFill>
                          <a:latin typeface="Graphik Light" panose="020B0403030202060203" pitchFamily="34" charset="0"/>
                        </a:rPr>
                        <a:t>Paris</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extLst>
                  <a:ext uri="{0D108BD9-81ED-4DB2-BD59-A6C34878D82A}">
                    <a16:rowId xmlns:a16="http://schemas.microsoft.com/office/drawing/2014/main" val="3137659776"/>
                  </a:ext>
                </a:extLst>
              </a:tr>
              <a:tr h="307482">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a:ln>
                            <a:noFill/>
                          </a:ln>
                          <a:solidFill>
                            <a:srgbClr val="6C83FE"/>
                          </a:solidFill>
                          <a:latin typeface="Graphik Light" panose="020B0403030202060203" pitchFamily="34" charset="0"/>
                        </a:rPr>
                        <a:t>2</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err="1">
                          <a:ln>
                            <a:noFill/>
                          </a:ln>
                          <a:solidFill>
                            <a:srgbClr val="6C83FE"/>
                          </a:solidFill>
                          <a:latin typeface="Graphik Light" panose="020B0403030202060203" pitchFamily="34" charset="0"/>
                        </a:rPr>
                        <a:t>Nice</a:t>
                      </a:r>
                      <a:endParaRPr lang="es-UY" sz="9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92644716"/>
                  </a:ext>
                </a:extLst>
              </a:tr>
            </a:tbl>
          </a:graphicData>
        </a:graphic>
      </p:graphicFrame>
      <p:graphicFrame>
        <p:nvGraphicFramePr>
          <p:cNvPr id="23" name="Table 22">
            <a:extLst>
              <a:ext uri="{FF2B5EF4-FFF2-40B4-BE49-F238E27FC236}">
                <a16:creationId xmlns:a16="http://schemas.microsoft.com/office/drawing/2014/main" id="{6FB5D3F0-17A4-4305-81FD-8D46E88A7A8B}"/>
              </a:ext>
            </a:extLst>
          </p:cNvPr>
          <p:cNvGraphicFramePr>
            <a:graphicFrameLocks noGrp="1"/>
          </p:cNvGraphicFramePr>
          <p:nvPr>
            <p:extLst>
              <p:ext uri="{D42A27DB-BD31-4B8C-83A1-F6EECF244321}">
                <p14:modId xmlns:p14="http://schemas.microsoft.com/office/powerpoint/2010/main" val="5522981"/>
              </p:ext>
            </p:extLst>
          </p:nvPr>
        </p:nvGraphicFramePr>
        <p:xfrm>
          <a:off x="3220717" y="4910660"/>
          <a:ext cx="2513540" cy="1463945"/>
        </p:xfrm>
        <a:graphic>
          <a:graphicData uri="http://schemas.openxmlformats.org/drawingml/2006/table">
            <a:tbl>
              <a:tblPr firstRow="1" bandRow="1">
                <a:tableStyleId>{5FD0F851-EC5A-4D38-B0AD-8093EC10F338}</a:tableStyleId>
              </a:tblPr>
              <a:tblGrid>
                <a:gridCol w="922655">
                  <a:extLst>
                    <a:ext uri="{9D8B030D-6E8A-4147-A177-3AD203B41FA5}">
                      <a16:colId xmlns:a16="http://schemas.microsoft.com/office/drawing/2014/main" val="3823281210"/>
                    </a:ext>
                  </a:extLst>
                </a:gridCol>
                <a:gridCol w="1590885">
                  <a:extLst>
                    <a:ext uri="{9D8B030D-6E8A-4147-A177-3AD203B41FA5}">
                      <a16:colId xmlns:a16="http://schemas.microsoft.com/office/drawing/2014/main" val="1489130029"/>
                    </a:ext>
                  </a:extLst>
                </a:gridCol>
              </a:tblGrid>
              <a:tr h="424659">
                <a:tc>
                  <a:txBody>
                    <a:bodyPr/>
                    <a:lstStyle/>
                    <a:p>
                      <a:pPr algn="ctr"/>
                      <a:r>
                        <a:rPr lang="es-UY" sz="1000" b="0" i="0" dirty="0" err="1">
                          <a:ln>
                            <a:noFill/>
                          </a:ln>
                          <a:solidFill>
                            <a:srgbClr val="677FFE"/>
                          </a:solidFill>
                          <a:latin typeface="Graphik" panose="020B0503030202060203" pitchFamily="34" charset="77"/>
                        </a:rPr>
                        <a:t>CategoryId</a:t>
                      </a:r>
                      <a:endParaRPr lang="es-UY" sz="1000" b="0" i="0" dirty="0">
                        <a:ln>
                          <a:noFill/>
                        </a:ln>
                        <a:solidFill>
                          <a:srgbClr val="677FFE"/>
                        </a:solidFill>
                        <a:latin typeface="Graphik" panose="020B0503030202060203" pitchFamily="34" charset="77"/>
                      </a:endParaRPr>
                    </a:p>
                  </a:txBody>
                  <a:tcPr marT="90000" marB="9000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tc>
                  <a:txBody>
                    <a:bodyPr/>
                    <a:lstStyle/>
                    <a:p>
                      <a:pPr algn="ctr"/>
                      <a:r>
                        <a:rPr lang="es-UY" sz="1000" b="0" i="0" dirty="0" err="1">
                          <a:ln>
                            <a:noFill/>
                          </a:ln>
                          <a:solidFill>
                            <a:srgbClr val="677FFE"/>
                          </a:solidFill>
                          <a:latin typeface="Graphik" panose="020B0503030202060203" pitchFamily="34" charset="77"/>
                        </a:rPr>
                        <a:t>CategoryName</a:t>
                      </a:r>
                      <a:endParaRPr lang="es-UY" sz="1000" b="0" i="0" dirty="0">
                        <a:ln>
                          <a:noFill/>
                        </a:ln>
                        <a:solidFill>
                          <a:srgbClr val="677FFE"/>
                        </a:solidFill>
                        <a:latin typeface="Graphik" panose="020B0503030202060203" pitchFamily="34" charset="77"/>
                      </a:endParaRPr>
                    </a:p>
                  </a:txBody>
                  <a:tcPr marL="90000" marR="90000" marT="90000" marB="9000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0EBFC"/>
                    </a:solidFill>
                  </a:tcPr>
                </a:tc>
                <a:extLst>
                  <a:ext uri="{0D108BD9-81ED-4DB2-BD59-A6C34878D82A}">
                    <a16:rowId xmlns:a16="http://schemas.microsoft.com/office/drawing/2014/main" val="3578014577"/>
                  </a:ext>
                </a:extLst>
              </a:tr>
              <a:tr h="0">
                <a:tc>
                  <a:txBody>
                    <a:bodyPr/>
                    <a:lstStyle/>
                    <a:p>
                      <a:pPr algn="ctr"/>
                      <a:endParaRPr lang="es-UY" sz="100" dirty="0">
                        <a:ln>
                          <a:noFill/>
                        </a:ln>
                        <a:solidFill>
                          <a:srgbClr val="6C83FE"/>
                        </a:solidFill>
                        <a:latin typeface="Graphik Light" panose="020B0403030202060203" pitchFamily="34" charset="0"/>
                      </a:endParaRPr>
                    </a:p>
                  </a:txBody>
                  <a:tcPr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s-UY" sz="1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21292402"/>
                  </a:ext>
                </a:extLst>
              </a:tr>
              <a:tr h="307482">
                <a:tc>
                  <a:txBody>
                    <a:bodyPr/>
                    <a:lstStyle/>
                    <a:p>
                      <a:pPr algn="ctr"/>
                      <a:r>
                        <a:rPr lang="es-UY" sz="900" dirty="0">
                          <a:ln>
                            <a:noFill/>
                          </a:ln>
                          <a:solidFill>
                            <a:srgbClr val="6C83FE"/>
                          </a:solidFill>
                          <a:latin typeface="Graphik Light" panose="020B0403030202060203" pitchFamily="34" charset="0"/>
                        </a:rPr>
                        <a:t>1</a:t>
                      </a:r>
                    </a:p>
                  </a:txBody>
                  <a:tcPr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err="1">
                          <a:ln>
                            <a:noFill/>
                          </a:ln>
                          <a:solidFill>
                            <a:srgbClr val="6C83FE"/>
                          </a:solidFill>
                          <a:latin typeface="Graphik Light" panose="020B0403030202060203" pitchFamily="34" charset="0"/>
                        </a:rPr>
                        <a:t>Museum</a:t>
                      </a:r>
                      <a:endParaRPr lang="es-UY" sz="9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extLst>
                  <a:ext uri="{0D108BD9-81ED-4DB2-BD59-A6C34878D82A}">
                    <a16:rowId xmlns:a16="http://schemas.microsoft.com/office/drawing/2014/main" val="806050561"/>
                  </a:ext>
                </a:extLst>
              </a:tr>
              <a:tr h="307482">
                <a:tc>
                  <a:txBody>
                    <a:bodyPr/>
                    <a:lstStyle/>
                    <a:p>
                      <a:pPr algn="ctr"/>
                      <a:r>
                        <a:rPr lang="es-UY" sz="900" dirty="0">
                          <a:ln>
                            <a:noFill/>
                          </a:ln>
                          <a:solidFill>
                            <a:srgbClr val="6C83FE"/>
                          </a:solidFill>
                          <a:latin typeface="Graphik Light" panose="020B0403030202060203" pitchFamily="34" charset="0"/>
                        </a:rPr>
                        <a:t>2</a:t>
                      </a:r>
                    </a:p>
                  </a:txBody>
                  <a:tcPr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s-UY" sz="900" dirty="0" err="1">
                          <a:ln>
                            <a:noFill/>
                          </a:ln>
                          <a:solidFill>
                            <a:srgbClr val="6C83FE"/>
                          </a:solidFill>
                          <a:latin typeface="Graphik Light" panose="020B0403030202060203" pitchFamily="34" charset="0"/>
                        </a:rPr>
                        <a:t>Monument</a:t>
                      </a:r>
                      <a:endParaRPr lang="es-UY" sz="9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18915195"/>
                  </a:ext>
                </a:extLst>
              </a:tr>
              <a:tr h="307482">
                <a:tc>
                  <a:txBody>
                    <a:bodyPr/>
                    <a:lstStyle/>
                    <a:p>
                      <a:pPr algn="ctr"/>
                      <a:r>
                        <a:rPr lang="es-UY" sz="900" dirty="0">
                          <a:ln>
                            <a:noFill/>
                          </a:ln>
                          <a:solidFill>
                            <a:srgbClr val="6C83FE"/>
                          </a:solidFill>
                          <a:latin typeface="Graphik Light" panose="020B0403030202060203" pitchFamily="34" charset="0"/>
                        </a:rPr>
                        <a:t>3</a:t>
                      </a:r>
                    </a:p>
                  </a:txBody>
                  <a:tcPr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tc>
                  <a:txBody>
                    <a:bodyPr/>
                    <a:lstStyle/>
                    <a:p>
                      <a:pPr algn="ctr"/>
                      <a:r>
                        <a:rPr lang="es-UY" sz="900" dirty="0" err="1">
                          <a:ln>
                            <a:noFill/>
                          </a:ln>
                          <a:solidFill>
                            <a:srgbClr val="6C83FE"/>
                          </a:solidFill>
                          <a:latin typeface="Graphik Light" panose="020B0403030202060203" pitchFamily="34" charset="0"/>
                        </a:rPr>
                        <a:t>Tourist</a:t>
                      </a:r>
                      <a:r>
                        <a:rPr lang="es-UY" sz="900" dirty="0">
                          <a:ln>
                            <a:noFill/>
                          </a:ln>
                          <a:solidFill>
                            <a:srgbClr val="6C83FE"/>
                          </a:solidFill>
                          <a:latin typeface="Graphik Light" panose="020B0403030202060203" pitchFamily="34" charset="0"/>
                        </a:rPr>
                        <a:t> </a:t>
                      </a:r>
                      <a:r>
                        <a:rPr lang="es-UY" sz="900" dirty="0" err="1">
                          <a:ln>
                            <a:noFill/>
                          </a:ln>
                          <a:solidFill>
                            <a:srgbClr val="6C83FE"/>
                          </a:solidFill>
                          <a:latin typeface="Graphik Light" panose="020B0403030202060203" pitchFamily="34" charset="0"/>
                        </a:rPr>
                        <a:t>Site</a:t>
                      </a:r>
                      <a:endParaRPr lang="es-UY" sz="900" dirty="0">
                        <a:ln>
                          <a:noFill/>
                        </a:ln>
                        <a:solidFill>
                          <a:srgbClr val="6C83FE"/>
                        </a:solidFill>
                        <a:latin typeface="Graphik Light" panose="020B0403030202060203" pitchFamily="34" charset="0"/>
                      </a:endParaRPr>
                    </a:p>
                  </a:txBody>
                  <a:tcPr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F3FF"/>
                    </a:solidFill>
                  </a:tcPr>
                </a:tc>
                <a:extLst>
                  <a:ext uri="{0D108BD9-81ED-4DB2-BD59-A6C34878D82A}">
                    <a16:rowId xmlns:a16="http://schemas.microsoft.com/office/drawing/2014/main" val="3137659776"/>
                  </a:ext>
                </a:extLst>
              </a:tr>
            </a:tbl>
          </a:graphicData>
        </a:graphic>
      </p:graphicFrame>
      <p:sp>
        <p:nvSpPr>
          <p:cNvPr id="24" name="Rectangle: Rounded Corners 23">
            <a:extLst>
              <a:ext uri="{FF2B5EF4-FFF2-40B4-BE49-F238E27FC236}">
                <a16:creationId xmlns:a16="http://schemas.microsoft.com/office/drawing/2014/main" id="{C050CE3C-668F-4F36-B811-32EC6BCC05E2}"/>
              </a:ext>
            </a:extLst>
          </p:cNvPr>
          <p:cNvSpPr/>
          <p:nvPr/>
        </p:nvSpPr>
        <p:spPr>
          <a:xfrm>
            <a:off x="2993721" y="701458"/>
            <a:ext cx="6989524" cy="5891162"/>
          </a:xfrm>
          <a:prstGeom prst="roundRect">
            <a:avLst>
              <a:gd name="adj" fmla="val 4760"/>
            </a:avLst>
          </a:prstGeom>
          <a:noFill/>
          <a:ln>
            <a:solidFill>
              <a:srgbClr val="E0EB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pic>
        <p:nvPicPr>
          <p:cNvPr id="16" name="Imagen 20">
            <a:extLst>
              <a:ext uri="{FF2B5EF4-FFF2-40B4-BE49-F238E27FC236}">
                <a16:creationId xmlns:a16="http://schemas.microsoft.com/office/drawing/2014/main" id="{0D8F3A45-8BBD-49E5-A19F-E34D8043F1F9}"/>
              </a:ext>
            </a:extLst>
          </p:cNvPr>
          <p:cNvPicPr>
            <a:picLocks noChangeAspect="1"/>
          </p:cNvPicPr>
          <p:nvPr/>
        </p:nvPicPr>
        <p:blipFill>
          <a:blip r:embed="rId3"/>
          <a:stretch>
            <a:fillRect/>
          </a:stretch>
        </p:blipFill>
        <p:spPr>
          <a:xfrm>
            <a:off x="9753056" y="5834562"/>
            <a:ext cx="707705" cy="671412"/>
          </a:xfrm>
          <a:prstGeom prst="rect">
            <a:avLst/>
          </a:prstGeom>
        </p:spPr>
      </p:pic>
      <p:sp>
        <p:nvSpPr>
          <p:cNvPr id="25" name="TextBox 24">
            <a:extLst>
              <a:ext uri="{FF2B5EF4-FFF2-40B4-BE49-F238E27FC236}">
                <a16:creationId xmlns:a16="http://schemas.microsoft.com/office/drawing/2014/main" id="{A6CB44EF-1C76-4B73-A351-D4CF6C9E1168}"/>
              </a:ext>
            </a:extLst>
          </p:cNvPr>
          <p:cNvSpPr txBox="1"/>
          <p:nvPr/>
        </p:nvSpPr>
        <p:spPr>
          <a:xfrm>
            <a:off x="10464948" y="3269325"/>
            <a:ext cx="973343" cy="369332"/>
          </a:xfrm>
          <a:prstGeom prst="rect">
            <a:avLst/>
          </a:prstGeom>
          <a:noFill/>
        </p:spPr>
        <p:txBody>
          <a:bodyPr wrap="none" rtlCol="0">
            <a:spAutoFit/>
          </a:bodyPr>
          <a:lstStyle/>
          <a:p>
            <a:r>
              <a:rPr lang="en-US" sz="1800" dirty="0">
                <a:latin typeface="Graphik Light" panose="020B0403030202060203" pitchFamily="34" charset="0"/>
              </a:rPr>
              <a:t>Tables?</a:t>
            </a:r>
            <a:endParaRPr lang="es-UY" sz="1800" dirty="0">
              <a:latin typeface="Graphik Light" panose="020B0403030202060203" pitchFamily="34" charset="0"/>
            </a:endParaRPr>
          </a:p>
        </p:txBody>
      </p:sp>
    </p:spTree>
    <p:extLst>
      <p:ext uri="{BB962C8B-B14F-4D97-AF65-F5344CB8AC3E}">
        <p14:creationId xmlns:p14="http://schemas.microsoft.com/office/powerpoint/2010/main" val="95031875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par>
                                <p:cTn id="19" presetID="22" presetClass="entr" presetSubtype="8"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ipe(left)">
                                      <p:cBhvr>
                                        <p:cTn id="21" dur="500"/>
                                        <p:tgtEl>
                                          <p:spTgt spid="2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0A52F2E-48C5-4062-B4FB-8129B6D3C139}"/>
              </a:ext>
            </a:extLst>
          </p:cNvPr>
          <p:cNvSpPr>
            <a:spLocks noGrp="1"/>
          </p:cNvSpPr>
          <p:nvPr>
            <p:ph type="body" idx="10"/>
          </p:nvPr>
        </p:nvSpPr>
        <p:spPr/>
        <p:txBody>
          <a:bodyPr/>
          <a:lstStyle/>
          <a:p>
            <a:endParaRPr lang="es-UY"/>
          </a:p>
        </p:txBody>
      </p:sp>
      <p:sp>
        <p:nvSpPr>
          <p:cNvPr id="4" name="Text Placeholder 3">
            <a:extLst>
              <a:ext uri="{FF2B5EF4-FFF2-40B4-BE49-F238E27FC236}">
                <a16:creationId xmlns:a16="http://schemas.microsoft.com/office/drawing/2014/main" id="{C39DDB93-AE00-4F15-B4F6-899DADA2A956}"/>
              </a:ext>
            </a:extLst>
          </p:cNvPr>
          <p:cNvSpPr>
            <a:spLocks noGrp="1"/>
          </p:cNvSpPr>
          <p:nvPr>
            <p:ph type="body" sz="quarter" idx="21"/>
          </p:nvPr>
        </p:nvSpPr>
        <p:spPr/>
        <p:txBody>
          <a:bodyPr/>
          <a:lstStyle/>
          <a:p>
            <a:endParaRPr lang="es-UY"/>
          </a:p>
        </p:txBody>
      </p:sp>
      <p:sp>
        <p:nvSpPr>
          <p:cNvPr id="5" name="Text Placeholder 4">
            <a:extLst>
              <a:ext uri="{FF2B5EF4-FFF2-40B4-BE49-F238E27FC236}">
                <a16:creationId xmlns:a16="http://schemas.microsoft.com/office/drawing/2014/main" id="{298D8CDD-9C43-40E6-AA9B-B0DE1ADCA2C7}"/>
              </a:ext>
            </a:extLst>
          </p:cNvPr>
          <p:cNvSpPr>
            <a:spLocks noGrp="1"/>
          </p:cNvSpPr>
          <p:nvPr>
            <p:ph type="body" sz="quarter" idx="26"/>
          </p:nvPr>
        </p:nvSpPr>
        <p:spPr/>
        <p:txBody>
          <a:bodyPr/>
          <a:lstStyle/>
          <a:p>
            <a:endParaRPr lang="es-UY"/>
          </a:p>
        </p:txBody>
      </p:sp>
      <p:sp>
        <p:nvSpPr>
          <p:cNvPr id="6" name="Text Placeholder 5">
            <a:extLst>
              <a:ext uri="{FF2B5EF4-FFF2-40B4-BE49-F238E27FC236}">
                <a16:creationId xmlns:a16="http://schemas.microsoft.com/office/drawing/2014/main" id="{C7DBDAFA-4621-438F-9692-79253E8C8A45}"/>
              </a:ext>
            </a:extLst>
          </p:cNvPr>
          <p:cNvSpPr>
            <a:spLocks noGrp="1"/>
          </p:cNvSpPr>
          <p:nvPr>
            <p:ph type="body" sz="quarter" idx="35"/>
          </p:nvPr>
        </p:nvSpPr>
        <p:spPr/>
        <p:txBody>
          <a:bodyPr/>
          <a:lstStyle/>
          <a:p>
            <a:endParaRPr lang="es-UY"/>
          </a:p>
        </p:txBody>
      </p:sp>
      <p:sp>
        <p:nvSpPr>
          <p:cNvPr id="7" name="Text Placeholder 6">
            <a:extLst>
              <a:ext uri="{FF2B5EF4-FFF2-40B4-BE49-F238E27FC236}">
                <a16:creationId xmlns:a16="http://schemas.microsoft.com/office/drawing/2014/main" id="{25034F3C-D477-4598-B039-85BC0D902C29}"/>
              </a:ext>
            </a:extLst>
          </p:cNvPr>
          <p:cNvSpPr>
            <a:spLocks noGrp="1"/>
          </p:cNvSpPr>
          <p:nvPr>
            <p:ph type="body" sz="quarter" idx="36"/>
          </p:nvPr>
        </p:nvSpPr>
        <p:spPr/>
        <p:txBody>
          <a:bodyPr/>
          <a:lstStyle/>
          <a:p>
            <a:endParaRPr lang="es-UY"/>
          </a:p>
        </p:txBody>
      </p:sp>
      <p:sp>
        <p:nvSpPr>
          <p:cNvPr id="8" name="Text Placeholder 7">
            <a:extLst>
              <a:ext uri="{FF2B5EF4-FFF2-40B4-BE49-F238E27FC236}">
                <a16:creationId xmlns:a16="http://schemas.microsoft.com/office/drawing/2014/main" id="{5B4C3F80-93F7-4096-91AD-AF75B71C402A}"/>
              </a:ext>
            </a:extLst>
          </p:cNvPr>
          <p:cNvSpPr>
            <a:spLocks noGrp="1"/>
          </p:cNvSpPr>
          <p:nvPr>
            <p:ph type="body" sz="quarter" idx="38"/>
          </p:nvPr>
        </p:nvSpPr>
        <p:spPr/>
        <p:txBody>
          <a:bodyPr/>
          <a:lstStyle/>
          <a:p>
            <a:endParaRPr lang="es-UY"/>
          </a:p>
        </p:txBody>
      </p:sp>
      <p:sp>
        <p:nvSpPr>
          <p:cNvPr id="9" name="Text Placeholder 8">
            <a:extLst>
              <a:ext uri="{FF2B5EF4-FFF2-40B4-BE49-F238E27FC236}">
                <a16:creationId xmlns:a16="http://schemas.microsoft.com/office/drawing/2014/main" id="{2D557E76-85E2-4F8A-B146-4030FCD5D5D0}"/>
              </a:ext>
            </a:extLst>
          </p:cNvPr>
          <p:cNvSpPr>
            <a:spLocks noGrp="1"/>
          </p:cNvSpPr>
          <p:nvPr>
            <p:ph type="body" sz="quarter" idx="40"/>
          </p:nvPr>
        </p:nvSpPr>
        <p:spPr/>
        <p:txBody>
          <a:bodyPr/>
          <a:lstStyle/>
          <a:p>
            <a:endParaRPr lang="es-UY"/>
          </a:p>
        </p:txBody>
      </p:sp>
      <p:sp>
        <p:nvSpPr>
          <p:cNvPr id="11" name="Text Placeholder 10">
            <a:extLst>
              <a:ext uri="{FF2B5EF4-FFF2-40B4-BE49-F238E27FC236}">
                <a16:creationId xmlns:a16="http://schemas.microsoft.com/office/drawing/2014/main" id="{7B048E9D-E86F-4B10-845C-34F87C512F8F}"/>
              </a:ext>
            </a:extLst>
          </p:cNvPr>
          <p:cNvSpPr>
            <a:spLocks noGrp="1"/>
          </p:cNvSpPr>
          <p:nvPr>
            <p:ph type="body" sz="quarter" idx="33"/>
          </p:nvPr>
        </p:nvSpPr>
        <p:spPr/>
        <p:txBody>
          <a:bodyPr/>
          <a:lstStyle/>
          <a:p>
            <a:endParaRPr lang="es-UY"/>
          </a:p>
        </p:txBody>
      </p:sp>
      <p:sp>
        <p:nvSpPr>
          <p:cNvPr id="12" name="Text Placeholder 11">
            <a:extLst>
              <a:ext uri="{FF2B5EF4-FFF2-40B4-BE49-F238E27FC236}">
                <a16:creationId xmlns:a16="http://schemas.microsoft.com/office/drawing/2014/main" id="{3CF35289-8686-4AEC-81A2-DC167BA326FB}"/>
              </a:ext>
            </a:extLst>
          </p:cNvPr>
          <p:cNvSpPr>
            <a:spLocks noGrp="1"/>
          </p:cNvSpPr>
          <p:nvPr>
            <p:ph type="body" sz="quarter" idx="39"/>
          </p:nvPr>
        </p:nvSpPr>
        <p:spPr/>
        <p:txBody>
          <a:bodyPr/>
          <a:lstStyle/>
          <a:p>
            <a:endParaRPr lang="es-UY"/>
          </a:p>
        </p:txBody>
      </p:sp>
      <p:sp>
        <p:nvSpPr>
          <p:cNvPr id="13" name="Text Placeholder 12">
            <a:extLst>
              <a:ext uri="{FF2B5EF4-FFF2-40B4-BE49-F238E27FC236}">
                <a16:creationId xmlns:a16="http://schemas.microsoft.com/office/drawing/2014/main" id="{52C5D48B-97AC-4711-845F-6A24B486DD0F}"/>
              </a:ext>
            </a:extLst>
          </p:cNvPr>
          <p:cNvSpPr>
            <a:spLocks noGrp="1"/>
          </p:cNvSpPr>
          <p:nvPr>
            <p:ph type="body" sz="quarter" idx="34"/>
          </p:nvPr>
        </p:nvSpPr>
        <p:spPr/>
        <p:txBody>
          <a:bodyPr/>
          <a:lstStyle/>
          <a:p>
            <a:endParaRPr lang="es-UY"/>
          </a:p>
        </p:txBody>
      </p:sp>
      <p:sp>
        <p:nvSpPr>
          <p:cNvPr id="14" name="Text Placeholder 13">
            <a:extLst>
              <a:ext uri="{FF2B5EF4-FFF2-40B4-BE49-F238E27FC236}">
                <a16:creationId xmlns:a16="http://schemas.microsoft.com/office/drawing/2014/main" id="{33165FA5-075A-4257-801F-23639D4C753A}"/>
              </a:ext>
            </a:extLst>
          </p:cNvPr>
          <p:cNvSpPr>
            <a:spLocks noGrp="1"/>
          </p:cNvSpPr>
          <p:nvPr>
            <p:ph type="body" sz="quarter" idx="37"/>
          </p:nvPr>
        </p:nvSpPr>
        <p:spPr/>
        <p:txBody>
          <a:bodyPr/>
          <a:lstStyle/>
          <a:p>
            <a:endParaRPr lang="es-UY"/>
          </a:p>
        </p:txBody>
      </p:sp>
      <p:sp>
        <p:nvSpPr>
          <p:cNvPr id="15" name="Text Placeholder 14">
            <a:extLst>
              <a:ext uri="{FF2B5EF4-FFF2-40B4-BE49-F238E27FC236}">
                <a16:creationId xmlns:a16="http://schemas.microsoft.com/office/drawing/2014/main" id="{7B593D13-C2FA-4167-8EE3-D4AFE7F49B1D}"/>
              </a:ext>
            </a:extLst>
          </p:cNvPr>
          <p:cNvSpPr>
            <a:spLocks noGrp="1"/>
          </p:cNvSpPr>
          <p:nvPr>
            <p:ph type="body" sz="quarter" idx="41"/>
          </p:nvPr>
        </p:nvSpPr>
        <p:spPr/>
        <p:txBody>
          <a:bodyPr/>
          <a:lstStyle/>
          <a:p>
            <a:endParaRPr lang="es-UY"/>
          </a:p>
        </p:txBody>
      </p:sp>
      <p:pic>
        <p:nvPicPr>
          <p:cNvPr id="10" name="Picture 9">
            <a:extLst>
              <a:ext uri="{FF2B5EF4-FFF2-40B4-BE49-F238E27FC236}">
                <a16:creationId xmlns:a16="http://schemas.microsoft.com/office/drawing/2014/main" id="{3257190E-68C3-449D-A0F0-B297DD192D4C}"/>
              </a:ext>
            </a:extLst>
          </p:cNvPr>
          <p:cNvPicPr>
            <a:picLocks noChangeAspect="1"/>
          </p:cNvPicPr>
          <p:nvPr/>
        </p:nvPicPr>
        <p:blipFill>
          <a:blip r:embed="rId3"/>
          <a:stretch>
            <a:fillRect/>
          </a:stretch>
        </p:blipFill>
        <p:spPr>
          <a:xfrm>
            <a:off x="290023" y="1748578"/>
            <a:ext cx="3804463" cy="3080045"/>
          </a:xfrm>
          <a:prstGeom prst="rect">
            <a:avLst/>
          </a:prstGeom>
        </p:spPr>
      </p:pic>
      <p:pic>
        <p:nvPicPr>
          <p:cNvPr id="2" name="Picture 1">
            <a:extLst>
              <a:ext uri="{FF2B5EF4-FFF2-40B4-BE49-F238E27FC236}">
                <a16:creationId xmlns:a16="http://schemas.microsoft.com/office/drawing/2014/main" id="{64966E70-EE64-4772-9009-C5368DE6BF49}"/>
              </a:ext>
            </a:extLst>
          </p:cNvPr>
          <p:cNvPicPr>
            <a:picLocks noChangeAspect="1"/>
          </p:cNvPicPr>
          <p:nvPr/>
        </p:nvPicPr>
        <p:blipFill>
          <a:blip r:embed="rId4"/>
          <a:stretch>
            <a:fillRect/>
          </a:stretch>
        </p:blipFill>
        <p:spPr>
          <a:xfrm>
            <a:off x="386205" y="5272208"/>
            <a:ext cx="3142736" cy="282923"/>
          </a:xfrm>
          <a:prstGeom prst="rect">
            <a:avLst/>
          </a:prstGeom>
        </p:spPr>
      </p:pic>
      <p:pic>
        <p:nvPicPr>
          <p:cNvPr id="20" name="Picture 19">
            <a:extLst>
              <a:ext uri="{FF2B5EF4-FFF2-40B4-BE49-F238E27FC236}">
                <a16:creationId xmlns:a16="http://schemas.microsoft.com/office/drawing/2014/main" id="{5F67165B-0D2B-419E-BE7B-2B2C2C5946AB}"/>
              </a:ext>
            </a:extLst>
          </p:cNvPr>
          <p:cNvPicPr>
            <a:picLocks noChangeAspect="1"/>
          </p:cNvPicPr>
          <p:nvPr/>
        </p:nvPicPr>
        <p:blipFill>
          <a:blip r:embed="rId5"/>
          <a:stretch>
            <a:fillRect/>
          </a:stretch>
        </p:blipFill>
        <p:spPr>
          <a:xfrm>
            <a:off x="8589724" y="1141421"/>
            <a:ext cx="3033960" cy="5239261"/>
          </a:xfrm>
          <a:prstGeom prst="rect">
            <a:avLst/>
          </a:prstGeom>
        </p:spPr>
      </p:pic>
      <p:pic>
        <p:nvPicPr>
          <p:cNvPr id="27" name="Picture 26">
            <a:extLst>
              <a:ext uri="{FF2B5EF4-FFF2-40B4-BE49-F238E27FC236}">
                <a16:creationId xmlns:a16="http://schemas.microsoft.com/office/drawing/2014/main" id="{89B22089-BEB6-491D-B404-08AD7E2BB2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77972" y="1283515"/>
            <a:ext cx="4825004" cy="4830010"/>
          </a:xfrm>
          <a:prstGeom prst="rect">
            <a:avLst/>
          </a:prstGeom>
        </p:spPr>
      </p:pic>
    </p:spTree>
    <p:extLst>
      <p:ext uri="{BB962C8B-B14F-4D97-AF65-F5344CB8AC3E}">
        <p14:creationId xmlns:p14="http://schemas.microsoft.com/office/powerpoint/2010/main" val="3630810650"/>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7503F-86AD-4997-A42C-B11AD420147C}"/>
              </a:ext>
            </a:extLst>
          </p:cNvPr>
          <p:cNvSpPr>
            <a:spLocks noGrp="1"/>
          </p:cNvSpPr>
          <p:nvPr>
            <p:ph type="title"/>
          </p:nvPr>
        </p:nvSpPr>
        <p:spPr/>
        <p:txBody>
          <a:bodyPr/>
          <a:lstStyle/>
          <a:p>
            <a:r>
              <a:rPr lang="es-UY" dirty="0"/>
              <a:t>Web </a:t>
            </a:r>
            <a:r>
              <a:rPr lang="es-UY" dirty="0" err="1"/>
              <a:t>panels</a:t>
            </a:r>
            <a:endParaRPr lang="es-UY" dirty="0"/>
          </a:p>
        </p:txBody>
      </p:sp>
      <p:sp>
        <p:nvSpPr>
          <p:cNvPr id="11" name="Text Placeholder 10">
            <a:extLst>
              <a:ext uri="{FF2B5EF4-FFF2-40B4-BE49-F238E27FC236}">
                <a16:creationId xmlns:a16="http://schemas.microsoft.com/office/drawing/2014/main" id="{847B00CE-F559-47D0-A303-DAEFC570D940}"/>
              </a:ext>
            </a:extLst>
          </p:cNvPr>
          <p:cNvSpPr>
            <a:spLocks noGrp="1"/>
          </p:cNvSpPr>
          <p:nvPr>
            <p:ph type="body" sz="quarter" idx="17"/>
          </p:nvPr>
        </p:nvSpPr>
        <p:spPr/>
        <p:txBody>
          <a:bodyPr/>
          <a:lstStyle/>
          <a:p>
            <a:r>
              <a:rPr lang="en-US" dirty="0"/>
              <a:t>No Grid</a:t>
            </a:r>
            <a:endParaRPr lang="es-UY" dirty="0"/>
          </a:p>
        </p:txBody>
      </p:sp>
      <p:sp>
        <p:nvSpPr>
          <p:cNvPr id="9" name="Text Placeholder 8">
            <a:extLst>
              <a:ext uri="{FF2B5EF4-FFF2-40B4-BE49-F238E27FC236}">
                <a16:creationId xmlns:a16="http://schemas.microsoft.com/office/drawing/2014/main" id="{461739F2-B880-4037-AC33-C4CD4B2AE22C}"/>
              </a:ext>
            </a:extLst>
          </p:cNvPr>
          <p:cNvSpPr>
            <a:spLocks noGrp="1"/>
          </p:cNvSpPr>
          <p:nvPr>
            <p:ph type="body" idx="10"/>
          </p:nvPr>
        </p:nvSpPr>
        <p:spPr/>
        <p:txBody>
          <a:bodyPr/>
          <a:lstStyle/>
          <a:p>
            <a:endParaRPr lang="es-UY"/>
          </a:p>
        </p:txBody>
      </p:sp>
      <p:pic>
        <p:nvPicPr>
          <p:cNvPr id="43" name="Picture Placeholder 42">
            <a:extLst>
              <a:ext uri="{FF2B5EF4-FFF2-40B4-BE49-F238E27FC236}">
                <a16:creationId xmlns:a16="http://schemas.microsoft.com/office/drawing/2014/main" id="{CE67914D-ED75-4676-9A3D-81FF127D5C16}"/>
              </a:ext>
            </a:extLst>
          </p:cNvPr>
          <p:cNvPicPr preferRelativeResize="0">
            <a:picLocks noGrp="1" noChangeAspect="1"/>
          </p:cNvPicPr>
          <p:nvPr>
            <p:ph type="pic" sz="quarter" idx="26"/>
          </p:nvPr>
        </p:nvPicPr>
        <p:blipFill>
          <a:blip r:embed="rId3">
            <a:extLst>
              <a:ext uri="{28A0092B-C50C-407E-A947-70E740481C1C}">
                <a14:useLocalDpi xmlns:a14="http://schemas.microsoft.com/office/drawing/2010/main" val="0"/>
              </a:ext>
            </a:extLst>
          </a:blip>
          <a:stretch>
            <a:fillRect/>
          </a:stretch>
        </p:blipFill>
        <p:spPr>
          <a:xfrm>
            <a:off x="4395415" y="2560659"/>
            <a:ext cx="3424498" cy="2066507"/>
          </a:xfrm>
        </p:spPr>
      </p:pic>
      <p:sp>
        <p:nvSpPr>
          <p:cNvPr id="14" name="Text Placeholder 13">
            <a:extLst>
              <a:ext uri="{FF2B5EF4-FFF2-40B4-BE49-F238E27FC236}">
                <a16:creationId xmlns:a16="http://schemas.microsoft.com/office/drawing/2014/main" id="{985EAF4B-38EB-4426-931C-5067033BDBA8}"/>
              </a:ext>
            </a:extLst>
          </p:cNvPr>
          <p:cNvSpPr>
            <a:spLocks noGrp="1"/>
          </p:cNvSpPr>
          <p:nvPr>
            <p:ph type="body" sz="quarter" idx="27"/>
          </p:nvPr>
        </p:nvSpPr>
        <p:spPr/>
        <p:txBody>
          <a:bodyPr/>
          <a:lstStyle/>
          <a:p>
            <a:r>
              <a:rPr lang="en-US" dirty="0"/>
              <a:t>One Grid</a:t>
            </a:r>
            <a:endParaRPr lang="es-UY" dirty="0"/>
          </a:p>
        </p:txBody>
      </p:sp>
      <p:pic>
        <p:nvPicPr>
          <p:cNvPr id="45" name="Picture Placeholder 44">
            <a:extLst>
              <a:ext uri="{FF2B5EF4-FFF2-40B4-BE49-F238E27FC236}">
                <a16:creationId xmlns:a16="http://schemas.microsoft.com/office/drawing/2014/main" id="{D9383937-699D-489D-9789-01202688ED6B}"/>
              </a:ext>
            </a:extLst>
          </p:cNvPr>
          <p:cNvPicPr preferRelativeResize="0">
            <a:picLocks noGrp="1" noChangeAspect="1"/>
          </p:cNvPicPr>
          <p:nvPr>
            <p:ph type="pic" sz="quarter" idx="29"/>
          </p:nvPr>
        </p:nvPicPr>
        <p:blipFill>
          <a:blip r:embed="rId4">
            <a:extLst>
              <a:ext uri="{28A0092B-C50C-407E-A947-70E740481C1C}">
                <a14:useLocalDpi xmlns:a14="http://schemas.microsoft.com/office/drawing/2010/main" val="0"/>
              </a:ext>
            </a:extLst>
          </a:blip>
          <a:stretch>
            <a:fillRect/>
          </a:stretch>
        </p:blipFill>
        <p:spPr>
          <a:xfrm>
            <a:off x="8144113" y="2567001"/>
            <a:ext cx="3424498" cy="1484862"/>
          </a:xfrm>
        </p:spPr>
      </p:pic>
      <p:sp>
        <p:nvSpPr>
          <p:cNvPr id="17" name="Text Placeholder 16">
            <a:extLst>
              <a:ext uri="{FF2B5EF4-FFF2-40B4-BE49-F238E27FC236}">
                <a16:creationId xmlns:a16="http://schemas.microsoft.com/office/drawing/2014/main" id="{04A8647D-31B0-4918-9B62-67816641B60E}"/>
              </a:ext>
            </a:extLst>
          </p:cNvPr>
          <p:cNvSpPr>
            <a:spLocks noGrp="1"/>
          </p:cNvSpPr>
          <p:nvPr>
            <p:ph type="body" sz="quarter" idx="30"/>
          </p:nvPr>
        </p:nvSpPr>
        <p:spPr/>
        <p:txBody>
          <a:bodyPr/>
          <a:lstStyle/>
          <a:p>
            <a:r>
              <a:rPr lang="en-US" dirty="0"/>
              <a:t>Several Grids</a:t>
            </a:r>
            <a:endParaRPr lang="es-UY" dirty="0"/>
          </a:p>
        </p:txBody>
      </p:sp>
      <p:pic>
        <p:nvPicPr>
          <p:cNvPr id="41" name="Picture Placeholder 40">
            <a:extLst>
              <a:ext uri="{FF2B5EF4-FFF2-40B4-BE49-F238E27FC236}">
                <a16:creationId xmlns:a16="http://schemas.microsoft.com/office/drawing/2014/main" id="{E640728E-5127-40A9-BED9-6CCF379CFFAD}"/>
              </a:ext>
            </a:extLst>
          </p:cNvPr>
          <p:cNvPicPr preferRelativeResize="0">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1004094" y="2493963"/>
            <a:ext cx="2687637" cy="2687637"/>
          </a:xfrm>
        </p:spPr>
      </p:pic>
      <p:pic>
        <p:nvPicPr>
          <p:cNvPr id="47" name="Picture 46">
            <a:extLst>
              <a:ext uri="{FF2B5EF4-FFF2-40B4-BE49-F238E27FC236}">
                <a16:creationId xmlns:a16="http://schemas.microsoft.com/office/drawing/2014/main" id="{611871B2-0B88-4683-839B-31888026F47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2274" y="4311604"/>
            <a:ext cx="3432169" cy="1733596"/>
          </a:xfrm>
          <a:prstGeom prst="rect">
            <a:avLst/>
          </a:prstGeom>
        </p:spPr>
      </p:pic>
    </p:spTree>
    <p:extLst>
      <p:ext uri="{BB962C8B-B14F-4D97-AF65-F5344CB8AC3E}">
        <p14:creationId xmlns:p14="http://schemas.microsoft.com/office/powerpoint/2010/main" val="2898448938"/>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fade">
                                      <p:cBhvr>
                                        <p:cTn id="10" dur="500"/>
                                        <p:tgtEl>
                                          <p:spTgt spid="4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xEl>
                                              <p:pRg st="0" end="0"/>
                                            </p:txEl>
                                          </p:spTgt>
                                        </p:tgtEl>
                                        <p:attrNameLst>
                                          <p:attrName>style.visibility</p:attrName>
                                        </p:attrNameLst>
                                      </p:cBhvr>
                                      <p:to>
                                        <p:strVal val="visible"/>
                                      </p:to>
                                    </p:set>
                                    <p:animEffect transition="in" filter="fade">
                                      <p:cBhvr>
                                        <p:cTn id="15" dur="500"/>
                                        <p:tgtEl>
                                          <p:spTgt spid="17">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3C672F6-0EC4-4CC0-9F39-11B636F0C14D}"/>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5CB4F0B6-231F-401F-8C74-3B8E667C9E2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46D979C9-8970-4192-9E16-BD67A90A239E}"/>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26BE51B9-7EE5-435E-9960-904089506918}"/>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079EED82-BD69-47FF-897E-17FD88DC6BF7}"/>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132952D2-62B6-441B-95FD-2BBED04365D4}"/>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48AAE41D-E19A-4C2E-9997-56ACA108827D}"/>
              </a:ext>
            </a:extLst>
          </p:cNvPr>
          <p:cNvSpPr>
            <a:spLocks noGrp="1"/>
          </p:cNvSpPr>
          <p:nvPr>
            <p:ph type="body" sz="quarter" idx="40"/>
          </p:nvPr>
        </p:nvSpPr>
        <p:spPr/>
        <p:txBody>
          <a:bodyPr/>
          <a:lstStyle/>
          <a:p>
            <a:endParaRPr lang="es-UY"/>
          </a:p>
        </p:txBody>
      </p:sp>
      <p:sp>
        <p:nvSpPr>
          <p:cNvPr id="2" name="Title 1">
            <a:extLst>
              <a:ext uri="{FF2B5EF4-FFF2-40B4-BE49-F238E27FC236}">
                <a16:creationId xmlns:a16="http://schemas.microsoft.com/office/drawing/2014/main" id="{6FE7503F-86AD-4997-A42C-B11AD420147C}"/>
              </a:ext>
            </a:extLst>
          </p:cNvPr>
          <p:cNvSpPr>
            <a:spLocks noGrp="1"/>
          </p:cNvSpPr>
          <p:nvPr>
            <p:ph type="title"/>
          </p:nvPr>
        </p:nvSpPr>
        <p:spPr>
          <a:xfrm>
            <a:off x="484720" y="452669"/>
            <a:ext cx="6335183" cy="863600"/>
          </a:xfrm>
        </p:spPr>
        <p:txBody>
          <a:bodyPr/>
          <a:lstStyle/>
          <a:p>
            <a:r>
              <a:rPr lang="es-UY" dirty="0" err="1"/>
              <a:t>With</a:t>
            </a:r>
            <a:r>
              <a:rPr lang="es-UY" dirty="0"/>
              <a:t> no </a:t>
            </a:r>
            <a:r>
              <a:rPr lang="es-UY" dirty="0" err="1"/>
              <a:t>Grid</a:t>
            </a:r>
            <a:endParaRPr lang="es-UY" dirty="0"/>
          </a:p>
        </p:txBody>
      </p:sp>
      <p:sp>
        <p:nvSpPr>
          <p:cNvPr id="28" name="Text Placeholder 27">
            <a:extLst>
              <a:ext uri="{FF2B5EF4-FFF2-40B4-BE49-F238E27FC236}">
                <a16:creationId xmlns:a16="http://schemas.microsoft.com/office/drawing/2014/main" id="{D6E57651-8366-4C1F-9839-0082295D33CF}"/>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934C2950-D59E-4855-B866-F7F6EAF5D50C}"/>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4C6D0055-7D83-40BA-BEFC-2B991256B6A6}"/>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79459C46-1D0E-4A78-86D5-634AE6D06EFA}"/>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852281B6-A3F9-4B1A-BEBA-DFD0C2F29A38}"/>
              </a:ext>
            </a:extLst>
          </p:cNvPr>
          <p:cNvSpPr>
            <a:spLocks noGrp="1"/>
          </p:cNvSpPr>
          <p:nvPr>
            <p:ph type="body" sz="quarter" idx="41"/>
          </p:nvPr>
        </p:nvSpPr>
        <p:spPr/>
        <p:txBody>
          <a:bodyPr/>
          <a:lstStyle/>
          <a:p>
            <a:endParaRPr lang="es-UY"/>
          </a:p>
        </p:txBody>
      </p:sp>
      <p:pic>
        <p:nvPicPr>
          <p:cNvPr id="5" name="Picture 4">
            <a:extLst>
              <a:ext uri="{FF2B5EF4-FFF2-40B4-BE49-F238E27FC236}">
                <a16:creationId xmlns:a16="http://schemas.microsoft.com/office/drawing/2014/main" id="{E1634BF8-0A9D-4FA0-9237-4917E2F79048}"/>
              </a:ext>
            </a:extLst>
          </p:cNvPr>
          <p:cNvPicPr>
            <a:picLocks noChangeAspect="1"/>
          </p:cNvPicPr>
          <p:nvPr/>
        </p:nvPicPr>
        <p:blipFill>
          <a:blip r:embed="rId3"/>
          <a:stretch>
            <a:fillRect/>
          </a:stretch>
        </p:blipFill>
        <p:spPr>
          <a:xfrm>
            <a:off x="841629" y="1680378"/>
            <a:ext cx="4095750" cy="4095750"/>
          </a:xfrm>
          <a:prstGeom prst="rect">
            <a:avLst/>
          </a:prstGeom>
        </p:spPr>
      </p:pic>
      <p:pic>
        <p:nvPicPr>
          <p:cNvPr id="8" name="Picture 7">
            <a:extLst>
              <a:ext uri="{FF2B5EF4-FFF2-40B4-BE49-F238E27FC236}">
                <a16:creationId xmlns:a16="http://schemas.microsoft.com/office/drawing/2014/main" id="{EDEC0192-D6A4-440A-BAB3-A69565DE6219}"/>
              </a:ext>
            </a:extLst>
          </p:cNvPr>
          <p:cNvPicPr>
            <a:picLocks noChangeAspect="1"/>
          </p:cNvPicPr>
          <p:nvPr/>
        </p:nvPicPr>
        <p:blipFill>
          <a:blip r:embed="rId4"/>
          <a:stretch>
            <a:fillRect/>
          </a:stretch>
        </p:blipFill>
        <p:spPr>
          <a:xfrm>
            <a:off x="6132195" y="786933"/>
            <a:ext cx="5377163" cy="5760720"/>
          </a:xfrm>
          <a:prstGeom prst="rect">
            <a:avLst/>
          </a:prstGeom>
        </p:spPr>
      </p:pic>
    </p:spTree>
    <p:extLst>
      <p:ext uri="{BB962C8B-B14F-4D97-AF65-F5344CB8AC3E}">
        <p14:creationId xmlns:p14="http://schemas.microsoft.com/office/powerpoint/2010/main" val="263095541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3C672F6-0EC4-4CC0-9F39-11B636F0C14D}"/>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5CB4F0B6-231F-401F-8C74-3B8E667C9E2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46D979C9-8970-4192-9E16-BD67A90A239E}"/>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26BE51B9-7EE5-435E-9960-904089506918}"/>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079EED82-BD69-47FF-897E-17FD88DC6BF7}"/>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132952D2-62B6-441B-95FD-2BBED04365D4}"/>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48AAE41D-E19A-4C2E-9997-56ACA108827D}"/>
              </a:ext>
            </a:extLst>
          </p:cNvPr>
          <p:cNvSpPr>
            <a:spLocks noGrp="1"/>
          </p:cNvSpPr>
          <p:nvPr>
            <p:ph type="body" sz="quarter" idx="40"/>
          </p:nvPr>
        </p:nvSpPr>
        <p:spPr/>
        <p:txBody>
          <a:bodyPr/>
          <a:lstStyle/>
          <a:p>
            <a:endParaRPr lang="es-UY"/>
          </a:p>
        </p:txBody>
      </p:sp>
      <p:sp>
        <p:nvSpPr>
          <p:cNvPr id="2" name="Title 1">
            <a:extLst>
              <a:ext uri="{FF2B5EF4-FFF2-40B4-BE49-F238E27FC236}">
                <a16:creationId xmlns:a16="http://schemas.microsoft.com/office/drawing/2014/main" id="{6FE7503F-86AD-4997-A42C-B11AD420147C}"/>
              </a:ext>
            </a:extLst>
          </p:cNvPr>
          <p:cNvSpPr>
            <a:spLocks noGrp="1"/>
          </p:cNvSpPr>
          <p:nvPr>
            <p:ph type="title"/>
          </p:nvPr>
        </p:nvSpPr>
        <p:spPr>
          <a:xfrm>
            <a:off x="484720" y="452669"/>
            <a:ext cx="6335183" cy="863600"/>
          </a:xfrm>
        </p:spPr>
        <p:txBody>
          <a:bodyPr/>
          <a:lstStyle/>
          <a:p>
            <a:r>
              <a:rPr lang="es-UY" dirty="0" err="1"/>
              <a:t>With</a:t>
            </a:r>
            <a:r>
              <a:rPr lang="es-UY" dirty="0"/>
              <a:t> </a:t>
            </a:r>
            <a:r>
              <a:rPr lang="es-UY" dirty="0" err="1"/>
              <a:t>one</a:t>
            </a:r>
            <a:r>
              <a:rPr lang="es-UY" dirty="0"/>
              <a:t> </a:t>
            </a:r>
            <a:r>
              <a:rPr lang="es-UY" dirty="0" err="1"/>
              <a:t>Grid</a:t>
            </a:r>
            <a:endParaRPr lang="es-UY" dirty="0"/>
          </a:p>
        </p:txBody>
      </p:sp>
      <p:sp>
        <p:nvSpPr>
          <p:cNvPr id="28" name="Text Placeholder 27">
            <a:extLst>
              <a:ext uri="{FF2B5EF4-FFF2-40B4-BE49-F238E27FC236}">
                <a16:creationId xmlns:a16="http://schemas.microsoft.com/office/drawing/2014/main" id="{D6E57651-8366-4C1F-9839-0082295D33CF}"/>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934C2950-D59E-4855-B866-F7F6EAF5D50C}"/>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4C6D0055-7D83-40BA-BEFC-2B991256B6A6}"/>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79459C46-1D0E-4A78-86D5-634AE6D06EFA}"/>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852281B6-A3F9-4B1A-BEBA-DFD0C2F29A38}"/>
              </a:ext>
            </a:extLst>
          </p:cNvPr>
          <p:cNvSpPr>
            <a:spLocks noGrp="1"/>
          </p:cNvSpPr>
          <p:nvPr>
            <p:ph type="body" sz="quarter" idx="41"/>
          </p:nvPr>
        </p:nvSpPr>
        <p:spPr/>
        <p:txBody>
          <a:bodyPr/>
          <a:lstStyle/>
          <a:p>
            <a:endParaRPr lang="es-UY"/>
          </a:p>
        </p:txBody>
      </p:sp>
      <p:pic>
        <p:nvPicPr>
          <p:cNvPr id="6" name="Picture 5">
            <a:extLst>
              <a:ext uri="{FF2B5EF4-FFF2-40B4-BE49-F238E27FC236}">
                <a16:creationId xmlns:a16="http://schemas.microsoft.com/office/drawing/2014/main" id="{BAFE052B-2D25-42CA-8DE3-CFB956F19211}"/>
              </a:ext>
            </a:extLst>
          </p:cNvPr>
          <p:cNvPicPr>
            <a:picLocks noChangeAspect="1"/>
          </p:cNvPicPr>
          <p:nvPr/>
        </p:nvPicPr>
        <p:blipFill>
          <a:blip r:embed="rId3"/>
          <a:stretch>
            <a:fillRect/>
          </a:stretch>
        </p:blipFill>
        <p:spPr>
          <a:xfrm>
            <a:off x="338334" y="2376979"/>
            <a:ext cx="4505764" cy="2817784"/>
          </a:xfrm>
          <a:prstGeom prst="rect">
            <a:avLst/>
          </a:prstGeom>
        </p:spPr>
      </p:pic>
      <p:pic>
        <p:nvPicPr>
          <p:cNvPr id="5" name="Picture 4">
            <a:extLst>
              <a:ext uri="{FF2B5EF4-FFF2-40B4-BE49-F238E27FC236}">
                <a16:creationId xmlns:a16="http://schemas.microsoft.com/office/drawing/2014/main" id="{AE297681-0AE0-46E5-8C18-353D131FC8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026124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3C672F6-0EC4-4CC0-9F39-11B636F0C14D}"/>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5CB4F0B6-231F-401F-8C74-3B8E667C9E2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46D979C9-8970-4192-9E16-BD67A90A239E}"/>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26BE51B9-7EE5-435E-9960-904089506918}"/>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079EED82-BD69-47FF-897E-17FD88DC6BF7}"/>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132952D2-62B6-441B-95FD-2BBED04365D4}"/>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48AAE41D-E19A-4C2E-9997-56ACA108827D}"/>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D6E57651-8366-4C1F-9839-0082295D33CF}"/>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934C2950-D59E-4855-B866-F7F6EAF5D50C}"/>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4C6D0055-7D83-40BA-BEFC-2B991256B6A6}"/>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79459C46-1D0E-4A78-86D5-634AE6D06EFA}"/>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852281B6-A3F9-4B1A-BEBA-DFD0C2F29A38}"/>
              </a:ext>
            </a:extLst>
          </p:cNvPr>
          <p:cNvSpPr>
            <a:spLocks noGrp="1"/>
          </p:cNvSpPr>
          <p:nvPr>
            <p:ph type="body" sz="quarter" idx="41"/>
          </p:nvPr>
        </p:nvSpPr>
        <p:spPr/>
        <p:txBody>
          <a:bodyPr/>
          <a:lstStyle/>
          <a:p>
            <a:endParaRPr lang="es-UY"/>
          </a:p>
        </p:txBody>
      </p:sp>
      <p:pic>
        <p:nvPicPr>
          <p:cNvPr id="23" name="Picture 22">
            <a:extLst>
              <a:ext uri="{FF2B5EF4-FFF2-40B4-BE49-F238E27FC236}">
                <a16:creationId xmlns:a16="http://schemas.microsoft.com/office/drawing/2014/main" id="{41E5CB74-7796-449B-A725-0968CC22DE81}"/>
              </a:ext>
            </a:extLst>
          </p:cNvPr>
          <p:cNvPicPr>
            <a:picLocks noChangeAspect="1"/>
          </p:cNvPicPr>
          <p:nvPr/>
        </p:nvPicPr>
        <p:blipFill>
          <a:blip r:embed="rId3"/>
          <a:stretch>
            <a:fillRect/>
          </a:stretch>
        </p:blipFill>
        <p:spPr>
          <a:xfrm>
            <a:off x="379038" y="2393760"/>
            <a:ext cx="4424356" cy="2665721"/>
          </a:xfrm>
          <a:prstGeom prst="rect">
            <a:avLst/>
          </a:prstGeom>
        </p:spPr>
      </p:pic>
      <p:sp>
        <p:nvSpPr>
          <p:cNvPr id="22" name="Title 1">
            <a:extLst>
              <a:ext uri="{FF2B5EF4-FFF2-40B4-BE49-F238E27FC236}">
                <a16:creationId xmlns:a16="http://schemas.microsoft.com/office/drawing/2014/main" id="{93D29877-C665-4926-AC13-0118A60C38DB}"/>
              </a:ext>
            </a:extLst>
          </p:cNvPr>
          <p:cNvSpPr>
            <a:spLocks noGrp="1"/>
          </p:cNvSpPr>
          <p:nvPr>
            <p:ph type="title"/>
          </p:nvPr>
        </p:nvSpPr>
        <p:spPr>
          <a:xfrm>
            <a:off x="484720" y="452669"/>
            <a:ext cx="6335183" cy="863600"/>
          </a:xfrm>
        </p:spPr>
        <p:txBody>
          <a:bodyPr/>
          <a:lstStyle/>
          <a:p>
            <a:r>
              <a:rPr lang="es-UY" dirty="0" err="1"/>
              <a:t>With</a:t>
            </a:r>
            <a:r>
              <a:rPr lang="es-UY" dirty="0"/>
              <a:t> </a:t>
            </a:r>
            <a:r>
              <a:rPr lang="es-UY" dirty="0" err="1"/>
              <a:t>one</a:t>
            </a:r>
            <a:r>
              <a:rPr lang="es-UY" dirty="0"/>
              <a:t> </a:t>
            </a:r>
            <a:r>
              <a:rPr lang="es-UY" dirty="0" err="1"/>
              <a:t>Grid</a:t>
            </a:r>
            <a:endParaRPr lang="es-UY" dirty="0"/>
          </a:p>
        </p:txBody>
      </p:sp>
      <p:pic>
        <p:nvPicPr>
          <p:cNvPr id="3" name="Picture 2">
            <a:extLst>
              <a:ext uri="{FF2B5EF4-FFF2-40B4-BE49-F238E27FC236}">
                <a16:creationId xmlns:a16="http://schemas.microsoft.com/office/drawing/2014/main" id="{7C5BC422-E2FB-4613-A259-00AC8E0D42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41869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3C672F6-0EC4-4CC0-9F39-11B636F0C14D}"/>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5CB4F0B6-231F-401F-8C74-3B8E667C9E2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46D979C9-8970-4192-9E16-BD67A90A239E}"/>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26BE51B9-7EE5-435E-9960-904089506918}"/>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079EED82-BD69-47FF-897E-17FD88DC6BF7}"/>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132952D2-62B6-441B-95FD-2BBED04365D4}"/>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48AAE41D-E19A-4C2E-9997-56ACA108827D}"/>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D6E57651-8366-4C1F-9839-0082295D33CF}"/>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934C2950-D59E-4855-B866-F7F6EAF5D50C}"/>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4C6D0055-7D83-40BA-BEFC-2B991256B6A6}"/>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79459C46-1D0E-4A78-86D5-634AE6D06EFA}"/>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852281B6-A3F9-4B1A-BEBA-DFD0C2F29A38}"/>
              </a:ext>
            </a:extLst>
          </p:cNvPr>
          <p:cNvSpPr>
            <a:spLocks noGrp="1"/>
          </p:cNvSpPr>
          <p:nvPr>
            <p:ph type="body" sz="quarter" idx="41"/>
          </p:nvPr>
        </p:nvSpPr>
        <p:spPr/>
        <p:txBody>
          <a:bodyPr/>
          <a:lstStyle/>
          <a:p>
            <a:endParaRPr lang="es-UY"/>
          </a:p>
        </p:txBody>
      </p:sp>
      <p:pic>
        <p:nvPicPr>
          <p:cNvPr id="10" name="Picture 9">
            <a:extLst>
              <a:ext uri="{FF2B5EF4-FFF2-40B4-BE49-F238E27FC236}">
                <a16:creationId xmlns:a16="http://schemas.microsoft.com/office/drawing/2014/main" id="{EFB789EB-7984-40A7-8465-BF05D2CC5B71}"/>
              </a:ext>
            </a:extLst>
          </p:cNvPr>
          <p:cNvPicPr>
            <a:picLocks noChangeAspect="1"/>
          </p:cNvPicPr>
          <p:nvPr/>
        </p:nvPicPr>
        <p:blipFill>
          <a:blip r:embed="rId3"/>
          <a:stretch>
            <a:fillRect/>
          </a:stretch>
        </p:blipFill>
        <p:spPr>
          <a:xfrm>
            <a:off x="140971" y="2598563"/>
            <a:ext cx="5955030" cy="2578345"/>
          </a:xfrm>
          <a:prstGeom prst="rect">
            <a:avLst/>
          </a:prstGeom>
        </p:spPr>
      </p:pic>
      <p:sp>
        <p:nvSpPr>
          <p:cNvPr id="22" name="Title 1">
            <a:extLst>
              <a:ext uri="{FF2B5EF4-FFF2-40B4-BE49-F238E27FC236}">
                <a16:creationId xmlns:a16="http://schemas.microsoft.com/office/drawing/2014/main" id="{F4F0488F-B403-42F3-8536-E2E6EA525726}"/>
              </a:ext>
            </a:extLst>
          </p:cNvPr>
          <p:cNvSpPr>
            <a:spLocks noGrp="1"/>
          </p:cNvSpPr>
          <p:nvPr>
            <p:ph type="title"/>
          </p:nvPr>
        </p:nvSpPr>
        <p:spPr>
          <a:xfrm>
            <a:off x="230720" y="452669"/>
            <a:ext cx="6335183" cy="863600"/>
          </a:xfrm>
        </p:spPr>
        <p:txBody>
          <a:bodyPr/>
          <a:lstStyle/>
          <a:p>
            <a:r>
              <a:rPr lang="es-UY" dirty="0" err="1"/>
              <a:t>With</a:t>
            </a:r>
            <a:r>
              <a:rPr lang="es-UY" dirty="0"/>
              <a:t> </a:t>
            </a:r>
            <a:r>
              <a:rPr lang="es-UY" dirty="0" err="1"/>
              <a:t>several</a:t>
            </a:r>
            <a:r>
              <a:rPr lang="es-UY" dirty="0"/>
              <a:t> </a:t>
            </a:r>
            <a:r>
              <a:rPr lang="es-UY" dirty="0" err="1"/>
              <a:t>Grids</a:t>
            </a:r>
            <a:endParaRPr lang="es-UY" dirty="0"/>
          </a:p>
        </p:txBody>
      </p:sp>
      <p:pic>
        <p:nvPicPr>
          <p:cNvPr id="3" name="Picture 2">
            <a:extLst>
              <a:ext uri="{FF2B5EF4-FFF2-40B4-BE49-F238E27FC236}">
                <a16:creationId xmlns:a16="http://schemas.microsoft.com/office/drawing/2014/main" id="{9B7046C5-8138-4758-946D-8C1F6BCAFF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04281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3C672F6-0EC4-4CC0-9F39-11B636F0C14D}"/>
              </a:ext>
            </a:extLst>
          </p:cNvPr>
          <p:cNvSpPr>
            <a:spLocks noGrp="1"/>
          </p:cNvSpPr>
          <p:nvPr>
            <p:ph type="body" idx="10"/>
          </p:nvPr>
        </p:nvSpPr>
        <p:spPr/>
        <p:txBody>
          <a:bodyPr/>
          <a:lstStyle/>
          <a:p>
            <a:endParaRPr lang="es-UY"/>
          </a:p>
        </p:txBody>
      </p:sp>
      <p:sp>
        <p:nvSpPr>
          <p:cNvPr id="26" name="Text Placeholder 25">
            <a:extLst>
              <a:ext uri="{FF2B5EF4-FFF2-40B4-BE49-F238E27FC236}">
                <a16:creationId xmlns:a16="http://schemas.microsoft.com/office/drawing/2014/main" id="{5CB4F0B6-231F-401F-8C74-3B8E667C9E27}"/>
              </a:ext>
            </a:extLst>
          </p:cNvPr>
          <p:cNvSpPr>
            <a:spLocks noGrp="1"/>
          </p:cNvSpPr>
          <p:nvPr>
            <p:ph type="body" sz="quarter" idx="21"/>
          </p:nvPr>
        </p:nvSpPr>
        <p:spPr/>
        <p:txBody>
          <a:bodyPr/>
          <a:lstStyle/>
          <a:p>
            <a:endParaRPr lang="es-UY"/>
          </a:p>
        </p:txBody>
      </p:sp>
      <p:sp>
        <p:nvSpPr>
          <p:cNvPr id="27" name="Text Placeholder 26">
            <a:extLst>
              <a:ext uri="{FF2B5EF4-FFF2-40B4-BE49-F238E27FC236}">
                <a16:creationId xmlns:a16="http://schemas.microsoft.com/office/drawing/2014/main" id="{46D979C9-8970-4192-9E16-BD67A90A239E}"/>
              </a:ext>
            </a:extLst>
          </p:cNvPr>
          <p:cNvSpPr>
            <a:spLocks noGrp="1"/>
          </p:cNvSpPr>
          <p:nvPr>
            <p:ph type="body" sz="quarter" idx="26"/>
          </p:nvPr>
        </p:nvSpPr>
        <p:spPr/>
        <p:txBody>
          <a:bodyPr/>
          <a:lstStyle/>
          <a:p>
            <a:endParaRPr lang="es-UY"/>
          </a:p>
        </p:txBody>
      </p:sp>
      <p:sp>
        <p:nvSpPr>
          <p:cNvPr id="30" name="Text Placeholder 29">
            <a:extLst>
              <a:ext uri="{FF2B5EF4-FFF2-40B4-BE49-F238E27FC236}">
                <a16:creationId xmlns:a16="http://schemas.microsoft.com/office/drawing/2014/main" id="{26BE51B9-7EE5-435E-9960-904089506918}"/>
              </a:ext>
            </a:extLst>
          </p:cNvPr>
          <p:cNvSpPr>
            <a:spLocks noGrp="1"/>
          </p:cNvSpPr>
          <p:nvPr>
            <p:ph type="body" sz="quarter" idx="35"/>
          </p:nvPr>
        </p:nvSpPr>
        <p:spPr/>
        <p:txBody>
          <a:bodyPr/>
          <a:lstStyle/>
          <a:p>
            <a:endParaRPr lang="es-UY"/>
          </a:p>
        </p:txBody>
      </p:sp>
      <p:sp>
        <p:nvSpPr>
          <p:cNvPr id="31" name="Text Placeholder 30">
            <a:extLst>
              <a:ext uri="{FF2B5EF4-FFF2-40B4-BE49-F238E27FC236}">
                <a16:creationId xmlns:a16="http://schemas.microsoft.com/office/drawing/2014/main" id="{079EED82-BD69-47FF-897E-17FD88DC6BF7}"/>
              </a:ext>
            </a:extLst>
          </p:cNvPr>
          <p:cNvSpPr>
            <a:spLocks noGrp="1"/>
          </p:cNvSpPr>
          <p:nvPr>
            <p:ph type="body" sz="quarter" idx="36"/>
          </p:nvPr>
        </p:nvSpPr>
        <p:spPr/>
        <p:txBody>
          <a:bodyPr/>
          <a:lstStyle/>
          <a:p>
            <a:endParaRPr lang="es-UY"/>
          </a:p>
        </p:txBody>
      </p:sp>
      <p:sp>
        <p:nvSpPr>
          <p:cNvPr id="33" name="Text Placeholder 32">
            <a:extLst>
              <a:ext uri="{FF2B5EF4-FFF2-40B4-BE49-F238E27FC236}">
                <a16:creationId xmlns:a16="http://schemas.microsoft.com/office/drawing/2014/main" id="{132952D2-62B6-441B-95FD-2BBED04365D4}"/>
              </a:ext>
            </a:extLst>
          </p:cNvPr>
          <p:cNvSpPr>
            <a:spLocks noGrp="1"/>
          </p:cNvSpPr>
          <p:nvPr>
            <p:ph type="body" sz="quarter" idx="38"/>
          </p:nvPr>
        </p:nvSpPr>
        <p:spPr/>
        <p:txBody>
          <a:bodyPr/>
          <a:lstStyle/>
          <a:p>
            <a:endParaRPr lang="es-UY"/>
          </a:p>
        </p:txBody>
      </p:sp>
      <p:sp>
        <p:nvSpPr>
          <p:cNvPr id="35" name="Text Placeholder 34">
            <a:extLst>
              <a:ext uri="{FF2B5EF4-FFF2-40B4-BE49-F238E27FC236}">
                <a16:creationId xmlns:a16="http://schemas.microsoft.com/office/drawing/2014/main" id="{48AAE41D-E19A-4C2E-9997-56ACA108827D}"/>
              </a:ext>
            </a:extLst>
          </p:cNvPr>
          <p:cNvSpPr>
            <a:spLocks noGrp="1"/>
          </p:cNvSpPr>
          <p:nvPr>
            <p:ph type="body" sz="quarter" idx="40"/>
          </p:nvPr>
        </p:nvSpPr>
        <p:spPr/>
        <p:txBody>
          <a:bodyPr/>
          <a:lstStyle/>
          <a:p>
            <a:endParaRPr lang="es-UY"/>
          </a:p>
        </p:txBody>
      </p:sp>
      <p:sp>
        <p:nvSpPr>
          <p:cNvPr id="28" name="Text Placeholder 27">
            <a:extLst>
              <a:ext uri="{FF2B5EF4-FFF2-40B4-BE49-F238E27FC236}">
                <a16:creationId xmlns:a16="http://schemas.microsoft.com/office/drawing/2014/main" id="{D6E57651-8366-4C1F-9839-0082295D33CF}"/>
              </a:ext>
            </a:extLst>
          </p:cNvPr>
          <p:cNvSpPr>
            <a:spLocks noGrp="1"/>
          </p:cNvSpPr>
          <p:nvPr>
            <p:ph type="body" sz="quarter" idx="33"/>
          </p:nvPr>
        </p:nvSpPr>
        <p:spPr/>
        <p:txBody>
          <a:bodyPr/>
          <a:lstStyle/>
          <a:p>
            <a:endParaRPr lang="es-UY"/>
          </a:p>
        </p:txBody>
      </p:sp>
      <p:sp>
        <p:nvSpPr>
          <p:cNvPr id="34" name="Text Placeholder 33">
            <a:extLst>
              <a:ext uri="{FF2B5EF4-FFF2-40B4-BE49-F238E27FC236}">
                <a16:creationId xmlns:a16="http://schemas.microsoft.com/office/drawing/2014/main" id="{934C2950-D59E-4855-B866-F7F6EAF5D50C}"/>
              </a:ext>
            </a:extLst>
          </p:cNvPr>
          <p:cNvSpPr>
            <a:spLocks noGrp="1"/>
          </p:cNvSpPr>
          <p:nvPr>
            <p:ph type="body" sz="quarter" idx="39"/>
          </p:nvPr>
        </p:nvSpPr>
        <p:spPr/>
        <p:txBody>
          <a:bodyPr/>
          <a:lstStyle/>
          <a:p>
            <a:endParaRPr lang="es-UY"/>
          </a:p>
        </p:txBody>
      </p:sp>
      <p:sp>
        <p:nvSpPr>
          <p:cNvPr id="29" name="Text Placeholder 28">
            <a:extLst>
              <a:ext uri="{FF2B5EF4-FFF2-40B4-BE49-F238E27FC236}">
                <a16:creationId xmlns:a16="http://schemas.microsoft.com/office/drawing/2014/main" id="{4C6D0055-7D83-40BA-BEFC-2B991256B6A6}"/>
              </a:ext>
            </a:extLst>
          </p:cNvPr>
          <p:cNvSpPr>
            <a:spLocks noGrp="1"/>
          </p:cNvSpPr>
          <p:nvPr>
            <p:ph type="body" sz="quarter" idx="34"/>
          </p:nvPr>
        </p:nvSpPr>
        <p:spPr/>
        <p:txBody>
          <a:bodyPr/>
          <a:lstStyle/>
          <a:p>
            <a:endParaRPr lang="es-UY"/>
          </a:p>
        </p:txBody>
      </p:sp>
      <p:sp>
        <p:nvSpPr>
          <p:cNvPr id="32" name="Text Placeholder 31">
            <a:extLst>
              <a:ext uri="{FF2B5EF4-FFF2-40B4-BE49-F238E27FC236}">
                <a16:creationId xmlns:a16="http://schemas.microsoft.com/office/drawing/2014/main" id="{79459C46-1D0E-4A78-86D5-634AE6D06EFA}"/>
              </a:ext>
            </a:extLst>
          </p:cNvPr>
          <p:cNvSpPr>
            <a:spLocks noGrp="1"/>
          </p:cNvSpPr>
          <p:nvPr>
            <p:ph type="body" sz="quarter" idx="37"/>
          </p:nvPr>
        </p:nvSpPr>
        <p:spPr/>
        <p:txBody>
          <a:bodyPr/>
          <a:lstStyle/>
          <a:p>
            <a:endParaRPr lang="es-UY"/>
          </a:p>
        </p:txBody>
      </p:sp>
      <p:sp>
        <p:nvSpPr>
          <p:cNvPr id="36" name="Text Placeholder 35">
            <a:extLst>
              <a:ext uri="{FF2B5EF4-FFF2-40B4-BE49-F238E27FC236}">
                <a16:creationId xmlns:a16="http://schemas.microsoft.com/office/drawing/2014/main" id="{852281B6-A3F9-4B1A-BEBA-DFD0C2F29A38}"/>
              </a:ext>
            </a:extLst>
          </p:cNvPr>
          <p:cNvSpPr>
            <a:spLocks noGrp="1"/>
          </p:cNvSpPr>
          <p:nvPr>
            <p:ph type="body" sz="quarter" idx="41"/>
          </p:nvPr>
        </p:nvSpPr>
        <p:spPr/>
        <p:txBody>
          <a:bodyPr/>
          <a:lstStyle/>
          <a:p>
            <a:endParaRPr lang="es-UY"/>
          </a:p>
        </p:txBody>
      </p:sp>
      <p:pic>
        <p:nvPicPr>
          <p:cNvPr id="21" name="Picture 20">
            <a:extLst>
              <a:ext uri="{FF2B5EF4-FFF2-40B4-BE49-F238E27FC236}">
                <a16:creationId xmlns:a16="http://schemas.microsoft.com/office/drawing/2014/main" id="{4C3034BB-3A0E-4867-94DF-72572833F87B}"/>
              </a:ext>
            </a:extLst>
          </p:cNvPr>
          <p:cNvPicPr>
            <a:picLocks noChangeAspect="1"/>
          </p:cNvPicPr>
          <p:nvPr/>
        </p:nvPicPr>
        <p:blipFill>
          <a:blip r:embed="rId3"/>
          <a:stretch>
            <a:fillRect/>
          </a:stretch>
        </p:blipFill>
        <p:spPr>
          <a:xfrm>
            <a:off x="297181" y="2598563"/>
            <a:ext cx="5596889" cy="2832993"/>
          </a:xfrm>
          <a:prstGeom prst="rect">
            <a:avLst/>
          </a:prstGeom>
        </p:spPr>
      </p:pic>
      <p:sp>
        <p:nvSpPr>
          <p:cNvPr id="24" name="Title 1">
            <a:extLst>
              <a:ext uri="{FF2B5EF4-FFF2-40B4-BE49-F238E27FC236}">
                <a16:creationId xmlns:a16="http://schemas.microsoft.com/office/drawing/2014/main" id="{489ED2DA-42F9-42AC-96E2-BFEFE56E2B64}"/>
              </a:ext>
            </a:extLst>
          </p:cNvPr>
          <p:cNvSpPr>
            <a:spLocks noGrp="1"/>
          </p:cNvSpPr>
          <p:nvPr>
            <p:ph type="title"/>
          </p:nvPr>
        </p:nvSpPr>
        <p:spPr>
          <a:xfrm>
            <a:off x="230720" y="452669"/>
            <a:ext cx="6335183" cy="863600"/>
          </a:xfrm>
        </p:spPr>
        <p:txBody>
          <a:bodyPr/>
          <a:lstStyle/>
          <a:p>
            <a:r>
              <a:rPr lang="es-UY" dirty="0" err="1"/>
              <a:t>With</a:t>
            </a:r>
            <a:r>
              <a:rPr lang="es-UY" dirty="0"/>
              <a:t> </a:t>
            </a:r>
            <a:r>
              <a:rPr lang="es-UY" dirty="0" err="1"/>
              <a:t>several</a:t>
            </a:r>
            <a:r>
              <a:rPr lang="es-UY" dirty="0"/>
              <a:t> </a:t>
            </a:r>
            <a:r>
              <a:rPr lang="es-UY" dirty="0" err="1"/>
              <a:t>Grids</a:t>
            </a:r>
            <a:endParaRPr lang="es-UY" dirty="0"/>
          </a:p>
        </p:txBody>
      </p:sp>
      <p:pic>
        <p:nvPicPr>
          <p:cNvPr id="11" name="Picture 10">
            <a:extLst>
              <a:ext uri="{FF2B5EF4-FFF2-40B4-BE49-F238E27FC236}">
                <a16:creationId xmlns:a16="http://schemas.microsoft.com/office/drawing/2014/main" id="{D0D8F44A-EE1A-4E8C-9DD6-B8F1D5A834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086871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B45C7866-C734-4DF9-9932-08199FF9F50B}"/>
              </a:ext>
            </a:extLst>
          </p:cNvPr>
          <p:cNvSpPr>
            <a:spLocks noGrp="1"/>
          </p:cNvSpPr>
          <p:nvPr>
            <p:ph type="title"/>
          </p:nvPr>
        </p:nvSpPr>
        <p:spPr/>
        <p:txBody>
          <a:bodyPr/>
          <a:lstStyle/>
          <a:p>
            <a:r>
              <a:rPr lang="es-UY" dirty="0"/>
              <a:t>Base table?</a:t>
            </a:r>
          </a:p>
        </p:txBody>
      </p:sp>
    </p:spTree>
    <p:extLst>
      <p:ext uri="{BB962C8B-B14F-4D97-AF65-F5344CB8AC3E}">
        <p14:creationId xmlns:p14="http://schemas.microsoft.com/office/powerpoint/2010/main" val="3646940414"/>
      </p:ext>
    </p:extLst>
  </p:cSld>
  <p:clrMapOvr>
    <a:masterClrMapping/>
  </p:clrMapOvr>
  <p:transition spd="slow">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5603814"/>
      </p:ext>
    </p:extLst>
  </p:cSld>
  <p:clrMapOvr>
    <a:masterClrMapping/>
  </p:clrMapOvr>
  <p:transition spd="slow">
    <p:fade thruBlk="1"/>
  </p:transition>
</p:sld>
</file>

<file path=ppt/theme/theme1.xml><?xml version="1.0" encoding="utf-8"?>
<a:theme xmlns:a="http://schemas.openxmlformats.org/drawingml/2006/main" name="GX16_pres_16.9_Template_full_v3">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eneXus17_theme_may2020" id="{36B00D2C-E937-A744-BBB3-3A6441CCC219}" vid="{9979A20D-A525-674C-AD5D-16E4B6C1320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GeneXus17_theme_may2020_v3</Template>
  <TotalTime>13469</TotalTime>
  <Words>507</Words>
  <Application>Microsoft Office PowerPoint</Application>
  <PresentationFormat>Widescreen</PresentationFormat>
  <Paragraphs>89</Paragraphs>
  <Slides>11</Slides>
  <Notes>11</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11</vt:i4>
      </vt:variant>
    </vt:vector>
  </HeadingPairs>
  <TitlesOfParts>
    <vt:vector size="18" baseType="lpstr">
      <vt:lpstr>Arial</vt:lpstr>
      <vt:lpstr>Calibri</vt:lpstr>
      <vt:lpstr>Graphik</vt:lpstr>
      <vt:lpstr>Graphik Light</vt:lpstr>
      <vt:lpstr>Graphik Medium</vt:lpstr>
      <vt:lpstr>Graphik Regular</vt:lpstr>
      <vt:lpstr>GX16_pres_16.9_Template_full_v3</vt:lpstr>
      <vt:lpstr>Telas web</vt:lpstr>
      <vt:lpstr>Apresentação do PowerPoint</vt:lpstr>
      <vt:lpstr>Apresentação do PowerPoint</vt:lpstr>
      <vt:lpstr>Web panels</vt:lpstr>
      <vt:lpstr>With no Grid</vt:lpstr>
      <vt:lpstr>With one Grid</vt:lpstr>
      <vt:lpstr>With one Grid</vt:lpstr>
      <vt:lpstr>With several Grids</vt:lpstr>
      <vt:lpstr>With several Grids</vt:lpstr>
      <vt:lpstr>Base table?</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Cecilia Fernandez</dc:creator>
  <cp:lastModifiedBy>Edson Alves</cp:lastModifiedBy>
  <cp:revision>150</cp:revision>
  <dcterms:created xsi:type="dcterms:W3CDTF">2020-06-11T18:40:50Z</dcterms:created>
  <dcterms:modified xsi:type="dcterms:W3CDTF">2021-09-23T16:18:46Z</dcterms:modified>
</cp:coreProperties>
</file>