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313" r:id="rId2"/>
    <p:sldId id="307" r:id="rId3"/>
    <p:sldId id="291" r:id="rId4"/>
    <p:sldId id="315" r:id="rId5"/>
    <p:sldId id="312" r:id="rId6"/>
    <p:sldId id="314" r:id="rId7"/>
    <p:sldId id="317" r:id="rId8"/>
    <p:sldId id="306" r:id="rId9"/>
    <p:sldId id="322" r:id="rId10"/>
    <p:sldId id="321" r:id="rId11"/>
    <p:sldId id="325" r:id="rId12"/>
    <p:sldId id="326" r:id="rId13"/>
    <p:sldId id="320" r:id="rId14"/>
    <p:sldId id="316" r:id="rId15"/>
    <p:sldId id="323" r:id="rId16"/>
    <p:sldId id="324" r:id="rId17"/>
    <p:sldId id="327" r:id="rId18"/>
    <p:sldId id="311" r:id="rId19"/>
    <p:sldId id="328" r:id="rId2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3FF"/>
    <a:srgbClr val="FFFFFF"/>
    <a:srgbClr val="E78951"/>
    <a:srgbClr val="6C83FE"/>
    <a:srgbClr val="F1F4FE"/>
    <a:srgbClr val="FBE5D6"/>
    <a:srgbClr val="E7BB51"/>
    <a:srgbClr val="14236E"/>
    <a:srgbClr val="8799FE"/>
    <a:srgbClr val="E9ED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6" autoAdjust="0"/>
    <p:restoredTop sz="57700" autoAdjust="0"/>
  </p:normalViewPr>
  <p:slideViewPr>
    <p:cSldViewPr snapToGrid="0" showGuides="1">
      <p:cViewPr varScale="1">
        <p:scale>
          <a:sx n="50" d="100"/>
          <a:sy n="50" d="100"/>
        </p:scale>
        <p:origin x="2136" y="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114" d="100"/>
          <a:sy n="114" d="100"/>
        </p:scale>
        <p:origin x="4088" y="1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Image Placeholder 6">
            <a:extLst>
              <a:ext uri="{FF2B5EF4-FFF2-40B4-BE49-F238E27FC236}">
                <a16:creationId xmlns:a16="http://schemas.microsoft.com/office/drawing/2014/main" id="{6DA811DA-D2EA-9144-BD21-4FBE02242D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34925" y="-22488"/>
            <a:ext cx="6911975" cy="3887788"/>
          </a:xfrm>
          <a:prstGeom prst="rect">
            <a:avLst/>
          </a:prstGeom>
          <a:noFill/>
          <a:ln w="12700">
            <a:solidFill>
              <a:schemeClr val="bg1">
                <a:alpha val="0"/>
              </a:schemeClr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10" name="Notes Placeholder 7">
            <a:extLst>
              <a:ext uri="{FF2B5EF4-FFF2-40B4-BE49-F238E27FC236}">
                <a16:creationId xmlns:a16="http://schemas.microsoft.com/office/drawing/2014/main" id="{C72DD2C5-5758-1146-9154-99DAE6C0FB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359569" y="4621214"/>
            <a:ext cx="4458272" cy="406399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1"/>
            <a:r>
              <a:rPr lang="en-US" dirty="0"/>
              <a:t>	Third level</a:t>
            </a:r>
          </a:p>
          <a:p>
            <a:pPr lvl="2"/>
            <a:r>
              <a:rPr lang="en-US" dirty="0"/>
              <a:t>Fourth level</a:t>
            </a:r>
          </a:p>
          <a:p>
            <a:pPr lvl="2"/>
            <a:r>
              <a:rPr lang="en-US" dirty="0"/>
              <a:t>Fifth level</a:t>
            </a:r>
            <a:endParaRPr lang="x-none" dirty="0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C48863C-56D3-6A47-9372-BE6A682FBF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6146157" y="8685212"/>
            <a:ext cx="428262" cy="4694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 b="0" i="0">
                <a:latin typeface="Graphik" panose="020B0503030202060203" pitchFamily="34" charset="77"/>
              </a:defRPr>
            </a:lvl1pPr>
          </a:lstStyle>
          <a:p>
            <a:fld id="{D9365A70-E997-CF47-9EF7-4B5F47D6125C}" type="slidenum">
              <a:rPr lang="x-none" smtClean="0"/>
              <a:pPr/>
              <a:t>‹#›</a:t>
            </a:fld>
            <a:endParaRPr lang="x-none" dirty="0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FC4FD041-A1AA-CF42-B3DA-6B1F4A1C8ACA}"/>
              </a:ext>
            </a:extLst>
          </p:cNvPr>
          <p:cNvSpPr txBox="1">
            <a:spLocks/>
          </p:cNvSpPr>
          <p:nvPr/>
        </p:nvSpPr>
        <p:spPr>
          <a:xfrm>
            <a:off x="1145898" y="8685212"/>
            <a:ext cx="5000259" cy="4694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800" b="0" i="0" u="none" strike="noStrike" cap="none">
                <a:solidFill>
                  <a:srgbClr val="000000"/>
                </a:solidFill>
                <a:latin typeface="Graphik" panose="020B0503030202060203" pitchFamily="34" charset="77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x-none" b="0" i="0" dirty="0">
                <a:solidFill>
                  <a:schemeClr val="bg1">
                    <a:lumMod val="75000"/>
                  </a:schemeClr>
                </a:solidFill>
                <a:latin typeface="Graphik Light" panose="020B0403030202060203" pitchFamily="34" charset="77"/>
              </a:rPr>
              <a:t>………………………………………………………………………………………………………………………..……………………………………………………</a:t>
            </a:r>
          </a:p>
          <a:p>
            <a:pPr algn="ctr"/>
            <a:endParaRPr lang="x-none" b="0" i="0" dirty="0">
              <a:solidFill>
                <a:schemeClr val="bg1">
                  <a:lumMod val="75000"/>
                </a:schemeClr>
              </a:solidFill>
              <a:latin typeface="Graphik Light" panose="020B040303020206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71574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000" b="0" i="0" kern="1200">
        <a:solidFill>
          <a:schemeClr val="tx1"/>
        </a:solidFill>
        <a:latin typeface="Graphik Light" panose="020B0403030202060203" pitchFamily="34" charset="77"/>
        <a:ea typeface="+mn-ea"/>
        <a:cs typeface="+mn-cs"/>
      </a:defRPr>
    </a:lvl1pPr>
    <a:lvl2pPr marL="457200" algn="l" defTabSz="914400" rtl="0" eaLnBrk="1" latinLnBrk="0" hangingPunct="1">
      <a:defRPr sz="1000" b="0" i="0" kern="1200">
        <a:solidFill>
          <a:schemeClr val="tx1"/>
        </a:solidFill>
        <a:latin typeface="Graphik Light" panose="020B0403030202060203" pitchFamily="34" charset="77"/>
        <a:ea typeface="+mn-ea"/>
        <a:cs typeface="+mn-cs"/>
      </a:defRPr>
    </a:lvl2pPr>
    <a:lvl3pPr marL="914400" algn="l" defTabSz="914400" rtl="0" eaLnBrk="1" latinLnBrk="0" hangingPunct="1">
      <a:defRPr sz="800" b="0" i="0" kern="1200">
        <a:solidFill>
          <a:schemeClr val="tx1"/>
        </a:solidFill>
        <a:latin typeface="Graphik Light" panose="020B0403030202060203" pitchFamily="34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Graphik" panose="020B0503030202060203" pitchFamily="34" charset="77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543375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No vídeo em que estudamos o comando New para inserir um registro em uma tabela por procedimento, vimos que se o registro que queríamos inserir fosse duplicado por chave primária ou chave candidata, então poderíamos escolher modificá-lo, escrevendo um for </a:t>
            </a:r>
            <a:r>
              <a:rPr lang="pt-BR" dirty="0" err="1"/>
              <a:t>each</a:t>
            </a:r>
            <a:r>
              <a:rPr lang="pt-BR" dirty="0"/>
              <a:t> dentro da cláusula </a:t>
            </a:r>
            <a:r>
              <a:rPr lang="pt-BR" dirty="0" err="1"/>
              <a:t>when</a:t>
            </a:r>
            <a:r>
              <a:rPr lang="pt-BR" dirty="0"/>
              <a:t> </a:t>
            </a:r>
            <a:r>
              <a:rPr lang="pt-BR" dirty="0" err="1"/>
              <a:t>duplicate</a:t>
            </a:r>
            <a:r>
              <a:rPr lang="es-UY" dirty="0"/>
              <a:t>.</a:t>
            </a:r>
          </a:p>
          <a:p>
            <a:endParaRPr lang="es-UY" dirty="0"/>
          </a:p>
          <a:p>
            <a:r>
              <a:rPr lang="pt-BR" dirty="0"/>
              <a:t>Mas, e se já sabemos que o registro existe e o que queremos é justamente atualizá-lo?</a:t>
            </a:r>
          </a:p>
          <a:p>
            <a:r>
              <a:rPr lang="pt-BR" dirty="0"/>
              <a:t>No exemplo, mudar a categoria para a atração turística 3, Torre Eiffel, que sabemos que existe</a:t>
            </a:r>
            <a:r>
              <a:rPr lang="es-UY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2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119287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Existe um comando especial Update em procedimentos</a:t>
            </a:r>
            <a:r>
              <a:rPr lang="es-UY" dirty="0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3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06768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 resposta é NÃO. Para atualizar se utiliza o conhecido comando For </a:t>
            </a:r>
            <a:r>
              <a:rPr lang="pt-BR" dirty="0" err="1"/>
              <a:t>each</a:t>
            </a:r>
            <a:r>
              <a:rPr lang="pt-BR" dirty="0"/>
              <a:t>. Com isto estamos dizendo que o For </a:t>
            </a:r>
            <a:r>
              <a:rPr lang="pt-BR" dirty="0" err="1"/>
              <a:t>each</a:t>
            </a:r>
            <a:r>
              <a:rPr lang="pt-BR" dirty="0"/>
              <a:t> não é utilizado apenas para consultar a base de dados, mas também para atualizá-la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No exemplo, se queremos alterar a categoria do registro correspondente à Torre Eiffel, então será suficiente escrever este For </a:t>
            </a:r>
            <a:r>
              <a:rPr lang="pt-BR" dirty="0" err="1"/>
              <a:t>each</a:t>
            </a:r>
            <a:r>
              <a:rPr lang="pt-BR" dirty="0"/>
              <a:t>. Estamos percorrendo a tabela </a:t>
            </a:r>
            <a:r>
              <a:rPr lang="pt-BR" dirty="0" err="1"/>
              <a:t>Attraction</a:t>
            </a:r>
            <a:r>
              <a:rPr lang="pt-BR" dirty="0"/>
              <a:t>, filtrando por AttractionName “Eiffel Tower” e para o registro encontrado, atribuindo diretamente valor ao atributo que queremos modificar. Obviamente, poderíamos modificar o valor de quase todos os atributos do registro. E não só dele, mas também de todos os registros relacionados da tabela estendida. Aqui sim, podem ser atualizados muitos registros em uma única operação, ao contrário do que acontecia com o new</a:t>
            </a:r>
            <a:r>
              <a:rPr lang="es-UY" dirty="0"/>
              <a:t>. </a:t>
            </a:r>
          </a:p>
          <a:p>
            <a:endParaRPr lang="es-UY" dirty="0"/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4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193556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Por exemplo, poderíamos modificar o nome do país (escrevendo em espanhol –vemos que na tabela está em inglês-). Então, o for </a:t>
            </a:r>
            <a:r>
              <a:rPr lang="pt-BR" dirty="0" err="1"/>
              <a:t>each</a:t>
            </a:r>
            <a:r>
              <a:rPr lang="pt-BR" dirty="0"/>
              <a:t> se posiciona no registro de AttractionName “Eiffel Tower”, modifica seu atributo </a:t>
            </a:r>
            <a:r>
              <a:rPr lang="pt-BR" dirty="0" err="1"/>
              <a:t>CategoryId</a:t>
            </a:r>
            <a:r>
              <a:rPr lang="pt-BR" dirty="0"/>
              <a:t>, e acessa o registro do país relacionado, por tabela estendida, e nele modifica seu atributo CountryName, colocando “Francia”, em espanhol</a:t>
            </a:r>
            <a:r>
              <a:rPr lang="es-UY" dirty="0"/>
              <a:t>. </a:t>
            </a:r>
          </a:p>
          <a:p>
            <a:endParaRPr lang="es-UY" dirty="0"/>
          </a:p>
          <a:p>
            <a:endParaRPr lang="es-UY" dirty="0"/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5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445423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 próxima pergunta é se todos os atributos da tabela estendida podem ser atualizados ou existem restrições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Por exemplo, podemos atualizar atributos da chave primária? Poderíamos mudar o Id de atração para 5? Não, podem ser atualizados todos os atributos do registro e dos relacionados por tabela estendida, </a:t>
            </a:r>
            <a:r>
              <a:rPr lang="pt-BR" b="1" dirty="0"/>
              <a:t>exceto</a:t>
            </a:r>
            <a:r>
              <a:rPr lang="pt-BR" dirty="0"/>
              <a:t> da chave primária. A lista de navegação indicará este erro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Portanto, se precisarmos alterar a chave primária para um registro, não teremos alternativa a não ser criar um novo registro com a nova chave e excluir o anterior</a:t>
            </a:r>
            <a:r>
              <a:rPr lang="es-UY" dirty="0"/>
              <a:t>. </a:t>
            </a:r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6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17099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Assim, por exemplo, se o que queremos é mudar para a atração chamada  “Eiffel Tower” o id para 5 e a categoria para 3, executamos um comando new, que queremos que tenha a mesma tabela base, </a:t>
            </a:r>
            <a:r>
              <a:rPr lang="pt-BR" dirty="0" err="1"/>
              <a:t>Attraction</a:t>
            </a:r>
            <a:r>
              <a:rPr lang="pt-BR" dirty="0"/>
              <a:t>. Ali especificamos o novo valor de chave primária e, para o restante dos atributos, queremos que assuma os mesmos valores que os do registro do for </a:t>
            </a:r>
            <a:r>
              <a:rPr lang="pt-BR" dirty="0" err="1"/>
              <a:t>each</a:t>
            </a:r>
            <a:r>
              <a:rPr lang="pt-BR" dirty="0"/>
              <a:t> em que estamos, com exceção de </a:t>
            </a:r>
            <a:r>
              <a:rPr lang="pt-BR" dirty="0" err="1"/>
              <a:t>CategoryId</a:t>
            </a:r>
            <a:r>
              <a:rPr lang="pt-BR" dirty="0"/>
              <a:t>, que queríamos aproveitar e alterar para 3</a:t>
            </a:r>
            <a:r>
              <a:rPr lang="es-UY" dirty="0"/>
              <a:t>. </a:t>
            </a:r>
          </a:p>
          <a:p>
            <a:r>
              <a:rPr lang="pt-BR" dirty="0"/>
              <a:t>A seguir, o que faremos será executar o comando Delete, que apaga o registro no qual estávamos posicionamos no for </a:t>
            </a:r>
            <a:r>
              <a:rPr lang="pt-BR" dirty="0" err="1"/>
              <a:t>each</a:t>
            </a:r>
            <a:r>
              <a:rPr lang="pt-BR" dirty="0"/>
              <a:t>, ou seja, no nosso caso o de Id 3</a:t>
            </a:r>
            <a:r>
              <a:rPr lang="es-UY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7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655457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Como vimos no caso do comando new, a atualização por meio de For </a:t>
            </a:r>
            <a:r>
              <a:rPr lang="pt-BR" dirty="0" err="1"/>
              <a:t>each</a:t>
            </a:r>
            <a:r>
              <a:rPr lang="pt-BR" dirty="0"/>
              <a:t> realizará verificações de unicidade de registros. Neste caso, só se aplicará quando houver chaves candidatas, ou seja, quando exista um índice </a:t>
            </a:r>
            <a:r>
              <a:rPr lang="pt-BR" dirty="0" err="1"/>
              <a:t>unique</a:t>
            </a:r>
            <a:r>
              <a:rPr lang="pt-BR" dirty="0"/>
              <a:t> definido sobre algum atributo. Imaginemos que é o caso de AttractionName. E que então, estamos querendo modificar no for </a:t>
            </a:r>
            <a:r>
              <a:rPr lang="pt-BR" dirty="0" err="1"/>
              <a:t>each</a:t>
            </a:r>
            <a:r>
              <a:rPr lang="pt-BR" dirty="0"/>
              <a:t> o nome da atração 3, para que passe a ser “Louvre </a:t>
            </a:r>
            <a:r>
              <a:rPr lang="pt-BR" dirty="0" err="1"/>
              <a:t>Museum</a:t>
            </a:r>
            <a:r>
              <a:rPr lang="pt-BR" dirty="0"/>
              <a:t>”</a:t>
            </a:r>
            <a:r>
              <a:rPr lang="es-UY" dirty="0"/>
              <a:t>. </a:t>
            </a:r>
          </a:p>
          <a:p>
            <a:r>
              <a:rPr lang="pt-BR" dirty="0"/>
              <a:t>Antes de tentar fazer essa atualização, o for </a:t>
            </a:r>
            <a:r>
              <a:rPr lang="pt-BR" dirty="0" err="1"/>
              <a:t>each</a:t>
            </a:r>
            <a:r>
              <a:rPr lang="pt-BR" dirty="0"/>
              <a:t> irá verificar, utilizando o índice </a:t>
            </a:r>
            <a:r>
              <a:rPr lang="pt-BR" dirty="0" err="1"/>
              <a:t>unique</a:t>
            </a:r>
            <a:r>
              <a:rPr lang="pt-BR" dirty="0"/>
              <a:t>, que já não exista um registro com esse valor. Como neste caso sim, existe, então não fará nada. O mesmo que acontecia com o new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Mas também, como no new, não fará nada a menos que... tenhamos programado </a:t>
            </a:r>
            <a:r>
              <a:rPr lang="pt-BR" b="1" dirty="0"/>
              <a:t>cláusula </a:t>
            </a:r>
            <a:r>
              <a:rPr lang="pt-BR" b="1" dirty="0" err="1"/>
              <a:t>when</a:t>
            </a:r>
            <a:r>
              <a:rPr lang="pt-BR" b="1" dirty="0"/>
              <a:t> </a:t>
            </a:r>
            <a:r>
              <a:rPr lang="pt-BR" b="1" dirty="0" err="1"/>
              <a:t>duplicate</a:t>
            </a:r>
            <a:r>
              <a:rPr lang="pt-BR" dirty="0"/>
              <a:t>. Nesse caso, será executado seu conteúdo. Voltaremos a isso mais tarde</a:t>
            </a:r>
            <a:r>
              <a:rPr lang="es-UY" dirty="0"/>
              <a:t>. </a:t>
            </a:r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8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1382715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Por outro lado, como vimos no caso do comando new, a atualização através de For </a:t>
            </a:r>
            <a:r>
              <a:rPr lang="pt-BR" dirty="0" err="1"/>
              <a:t>each</a:t>
            </a:r>
            <a:r>
              <a:rPr lang="pt-BR" dirty="0"/>
              <a:t> </a:t>
            </a:r>
            <a:r>
              <a:rPr lang="pt-BR" b="1" dirty="0"/>
              <a:t>não</a:t>
            </a:r>
            <a:r>
              <a:rPr lang="pt-BR" dirty="0"/>
              <a:t> realizará verificações de integridade referencial, portanto, se a categoria 3 não existe na tabela Category, o programa não controlará. Novamente, se a base de dados tiver declarada a integridade referencial, ela sim a controlará, portanto, lançará uma exceção e o programa será cancelado</a:t>
            </a:r>
            <a:r>
              <a:rPr lang="es-UY" dirty="0"/>
              <a:t>.</a:t>
            </a:r>
          </a:p>
          <a:p>
            <a:endParaRPr lang="es-UY" dirty="0"/>
          </a:p>
          <a:p>
            <a:r>
              <a:rPr lang="es-UY" dirty="0"/>
              <a:t>Vejamos </a:t>
            </a:r>
            <a:r>
              <a:rPr lang="es-UY" dirty="0" err="1"/>
              <a:t>na</a:t>
            </a:r>
            <a:r>
              <a:rPr lang="es-UY" dirty="0"/>
              <a:t> </a:t>
            </a:r>
            <a:r>
              <a:rPr lang="es-UY" dirty="0" err="1"/>
              <a:t>prática</a:t>
            </a:r>
            <a:r>
              <a:rPr lang="es-UY" dirty="0"/>
              <a:t>.</a:t>
            </a:r>
          </a:p>
          <a:p>
            <a:endParaRPr lang="es-UY" dirty="0"/>
          </a:p>
          <a:p>
            <a:endParaRPr lang="es-UY" dirty="0"/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9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7318437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Antes de ir ao </a:t>
            </a:r>
            <a:r>
              <a:rPr lang="pt-BR" dirty="0" err="1"/>
              <a:t>GeneXus</a:t>
            </a:r>
            <a:r>
              <a:rPr lang="pt-BR" dirty="0"/>
              <a:t>, vejamos os dados que temos em execução</a:t>
            </a:r>
            <a:r>
              <a:rPr lang="es-UY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10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8563569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Temos as quatro atrações, a terceira é a Torre Eiffel, que tem como categoria, a 2.</a:t>
            </a:r>
          </a:p>
          <a:p>
            <a:r>
              <a:rPr lang="pt-BR" dirty="0"/>
              <a:t>E se vamos observar os dados de categorias, temos apenas 2 categorias: a 1 e a 2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Bem, agora vamos ao </a:t>
            </a:r>
            <a:r>
              <a:rPr lang="pt-BR" dirty="0" err="1"/>
              <a:t>GeneXus</a:t>
            </a:r>
            <a:r>
              <a:rPr lang="pt-BR" dirty="0"/>
              <a:t>. E vemos que temos este web </a:t>
            </a:r>
            <a:r>
              <a:rPr lang="pt-BR" dirty="0" err="1"/>
              <a:t>panel</a:t>
            </a:r>
            <a:r>
              <a:rPr lang="pt-BR" dirty="0"/>
              <a:t>, no qual programamos, no evento associado ao botão, a invocação do procedimento </a:t>
            </a:r>
            <a:r>
              <a:rPr lang="pt-BR" dirty="0" err="1"/>
              <a:t>UpdateAttraction</a:t>
            </a:r>
            <a:r>
              <a:rPr lang="pt-BR" dirty="0"/>
              <a:t>, no qual temos este for </a:t>
            </a:r>
            <a:r>
              <a:rPr lang="pt-BR" dirty="0" err="1"/>
              <a:t>each</a:t>
            </a:r>
            <a:r>
              <a:rPr lang="pt-BR" dirty="0"/>
              <a:t>, que o que tenta fazer é mudar a categoria da Torre Eiffel para 1, a qual sabemos que existe</a:t>
            </a:r>
            <a:r>
              <a:rPr lang="es-UY" dirty="0"/>
              <a:t>. </a:t>
            </a:r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11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9187847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Agora observemos o que acontece se em vez de atribuir a categoria 1 que sabemos que existe, atribuímos a ela a categoria 3, que </a:t>
            </a:r>
            <a:r>
              <a:rPr lang="pt-BR" b="1" dirty="0"/>
              <a:t>não existe</a:t>
            </a:r>
            <a:r>
              <a:rPr lang="pt-BR" dirty="0"/>
              <a:t>. Testemos</a:t>
            </a:r>
            <a:r>
              <a:rPr lang="es-UY" dirty="0"/>
              <a:t>.</a:t>
            </a:r>
          </a:p>
          <a:p>
            <a:endParaRPr lang="es-UY" dirty="0"/>
          </a:p>
          <a:p>
            <a:r>
              <a:rPr lang="pt-BR" dirty="0"/>
              <a:t>O programa foi interrompido porque o for </a:t>
            </a:r>
            <a:r>
              <a:rPr lang="pt-BR" dirty="0" err="1"/>
              <a:t>each</a:t>
            </a:r>
            <a:r>
              <a:rPr lang="pt-BR" dirty="0"/>
              <a:t> não fez controle de integridade e tentou realizar a atualização, mas a base de dados realizou o controle. Portanto, lançou esta exceção que não foi capturada por nosso procedimento para fazer algo com ela. Isto pode ser feito e será nomeado em outro vídeo</a:t>
            </a:r>
            <a:r>
              <a:rPr lang="es-UY" dirty="0"/>
              <a:t>. </a:t>
            </a:r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12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9122892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Claro, assim como dissemos para o caso do new, a atualização por atribuição dentro do for </a:t>
            </a:r>
            <a:r>
              <a:rPr lang="pt-BR" dirty="0" err="1"/>
              <a:t>each</a:t>
            </a:r>
            <a:r>
              <a:rPr lang="pt-BR" dirty="0"/>
              <a:t> de um procedimento também não executará absolutamente nenhuma regra ou evento de transação. Ao contrário do que acontece quando se atualiza por meio de Business </a:t>
            </a:r>
            <a:r>
              <a:rPr lang="pt-BR" dirty="0" err="1"/>
              <a:t>Component</a:t>
            </a:r>
            <a:r>
              <a:rPr lang="es-UY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13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1961694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Aqui vemos um exemplo onde inserimos uma nova categoria,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Tourist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Site, na tabela Category, e imediatamente percorremos com um for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each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as atrações turísticas do país China e cidade Beijing, de categoria “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Monument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”, alterando essa categoria para a nova, “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Tourist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Site”</a:t>
            </a:r>
            <a:r>
              <a:rPr lang="en-US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.</a:t>
            </a:r>
          </a:p>
          <a:p>
            <a:endParaRPr lang="en-US" sz="1000" b="0" i="0" kern="1200" dirty="0">
              <a:solidFill>
                <a:schemeClr val="tx1"/>
              </a:solidFill>
              <a:effectLst/>
              <a:latin typeface="Graphik Light" panose="020B0403030202060203" pitchFamily="34" charset="77"/>
              <a:ea typeface="+mn-ea"/>
              <a:cs typeface="+mn-cs"/>
            </a:endParaRPr>
          </a:p>
          <a:p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Outra vez, este código só é válido no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Source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de um procedimento. E o que acontece com o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Commit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? Quando são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commitados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o registro inserido em Category e os dois registros modificados em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Attraction</a:t>
            </a:r>
            <a:r>
              <a:rPr lang="en-US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?</a:t>
            </a:r>
          </a:p>
          <a:p>
            <a:endParaRPr lang="en-US" sz="1000" b="0" i="0" kern="1200" dirty="0">
              <a:solidFill>
                <a:schemeClr val="tx1"/>
              </a:solidFill>
              <a:effectLst/>
              <a:latin typeface="Graphik Light" panose="020B0403030202060203" pitchFamily="34" charset="77"/>
              <a:ea typeface="+mn-ea"/>
              <a:cs typeface="+mn-cs"/>
            </a:endParaRPr>
          </a:p>
          <a:p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Se não escrevemos comando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Commit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de forma explícita no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Source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, então, se também não modificamos o valor padrão da propriedade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Commit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on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Exit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do procedimento,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GeneXus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adicionará um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Commit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ao final. Isto porque já terá descoberto que no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Source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se está querendo atualizar a base de dados. Em um procedimento onde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GeneXus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não encontra que a base de dados será atualizada, não o adiciona, mesmo que a propriedade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Commit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on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Exit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esteja configurada em Yes</a:t>
            </a:r>
            <a:r>
              <a:rPr lang="en-US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.  </a:t>
            </a:r>
          </a:p>
          <a:p>
            <a:r>
              <a:rPr lang="en-US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 </a:t>
            </a:r>
          </a:p>
          <a:p>
            <a:endParaRPr lang="es-UY" dirty="0"/>
          </a:p>
          <a:p>
            <a:endParaRPr lang="es-UY" dirty="0"/>
          </a:p>
          <a:p>
            <a:endParaRPr lang="es-UY" dirty="0"/>
          </a:p>
          <a:p>
            <a:endParaRPr lang="es-UY" dirty="0"/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14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31229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Claro, se quiséssemos que fosse realizado um </a:t>
            </a:r>
            <a:r>
              <a:rPr lang="pt-BR" sz="1000" b="0" i="0" kern="1200" dirty="0" err="1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Commit</a:t>
            </a:r>
            <a:r>
              <a:rPr lang="pt-BR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 após a inserção da categoria, e depois, após modificar as atrações, bastaria explicitá-lo</a:t>
            </a:r>
            <a:r>
              <a:rPr lang="en-US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. </a:t>
            </a:r>
          </a:p>
          <a:p>
            <a:endParaRPr lang="en-US" sz="1000" b="0" i="0" kern="1200" dirty="0">
              <a:solidFill>
                <a:schemeClr val="tx1"/>
              </a:solidFill>
              <a:effectLst/>
              <a:latin typeface="Graphik Light" panose="020B0403030202060203" pitchFamily="34" charset="77"/>
              <a:ea typeface="+mn-ea"/>
              <a:cs typeface="+mn-cs"/>
            </a:endParaRPr>
          </a:p>
          <a:p>
            <a:r>
              <a:rPr lang="en-US" sz="1000" b="0" i="0" kern="1200" dirty="0">
                <a:solidFill>
                  <a:schemeClr val="tx1"/>
                </a:solidFill>
                <a:effectLst/>
                <a:latin typeface="Graphik Light" panose="020B0403030202060203" pitchFamily="34" charset="77"/>
                <a:ea typeface="+mn-ea"/>
                <a:cs typeface="+mn-cs"/>
              </a:rPr>
              <a:t> </a:t>
            </a:r>
          </a:p>
          <a:p>
            <a:endParaRPr lang="es-UY" dirty="0"/>
          </a:p>
          <a:p>
            <a:endParaRPr lang="es-UY" dirty="0"/>
          </a:p>
          <a:p>
            <a:endParaRPr lang="es-UY" dirty="0"/>
          </a:p>
          <a:p>
            <a:endParaRPr lang="es-UY" dirty="0"/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15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5827703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Y" dirty="0"/>
              <a:t>Vejamos </a:t>
            </a:r>
            <a:r>
              <a:rPr lang="es-UY" dirty="0" err="1"/>
              <a:t>um</a:t>
            </a:r>
            <a:r>
              <a:rPr lang="es-UY" dirty="0"/>
              <a:t> último </a:t>
            </a:r>
            <a:r>
              <a:rPr lang="es-UY" dirty="0" err="1"/>
              <a:t>exemplo</a:t>
            </a:r>
            <a:r>
              <a:rPr lang="es-UY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16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5337964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Adicionamos uma transação </a:t>
            </a:r>
            <a:r>
              <a:rPr lang="pt-BR" dirty="0" err="1"/>
              <a:t>CityTour</a:t>
            </a:r>
            <a:r>
              <a:rPr lang="pt-BR" dirty="0"/>
              <a:t> para representar os tours por cidades oferecidos ao público. Cada </a:t>
            </a:r>
            <a:r>
              <a:rPr lang="pt-BR" dirty="0" err="1"/>
              <a:t>city</a:t>
            </a:r>
            <a:r>
              <a:rPr lang="pt-BR" dirty="0"/>
              <a:t> tour realizará um percurso por um conjunto de atrações turísticas, e terá um preço determinado.</a:t>
            </a:r>
          </a:p>
          <a:p>
            <a:r>
              <a:rPr lang="pt-BR" dirty="0"/>
              <a:t>Aplicamos o </a:t>
            </a:r>
            <a:r>
              <a:rPr lang="pt-BR" dirty="0" err="1"/>
              <a:t>pattern</a:t>
            </a:r>
            <a:r>
              <a:rPr lang="pt-BR" dirty="0"/>
              <a:t> </a:t>
            </a:r>
            <a:r>
              <a:rPr lang="pt-BR" dirty="0" err="1"/>
              <a:t>work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e adicionamos uma ação que chamará um web </a:t>
            </a:r>
            <a:r>
              <a:rPr lang="pt-BR" dirty="0" err="1"/>
              <a:t>panel</a:t>
            </a:r>
            <a:r>
              <a:rPr lang="pt-BR" dirty="0"/>
              <a:t> que criamos, que pede ao usuário uma porcentagem, e chama um procedimento que aumentará o preço de todos os </a:t>
            </a:r>
            <a:r>
              <a:rPr lang="pt-BR" dirty="0" err="1"/>
              <a:t>city</a:t>
            </a:r>
            <a:r>
              <a:rPr lang="pt-BR" dirty="0"/>
              <a:t> tours com base nessa porcentagem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Para isso, o que fazemos é percorrer a tabela </a:t>
            </a:r>
            <a:r>
              <a:rPr lang="pt-BR" dirty="0" err="1"/>
              <a:t>CityTour</a:t>
            </a:r>
            <a:r>
              <a:rPr lang="pt-BR" dirty="0"/>
              <a:t> e ao atributo </a:t>
            </a:r>
            <a:r>
              <a:rPr lang="pt-BR" dirty="0" err="1"/>
              <a:t>CityTourPrice</a:t>
            </a:r>
            <a:r>
              <a:rPr lang="pt-BR" dirty="0"/>
              <a:t> atribuir como novo valor aquele que tinha, multiplicado por este fator daqui, que é o que aplica o aumento. Também poderíamos ter utilizado diretamente o operador “vezes igual” para não repetir o atributo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Observemos que a lista de navegação nos informa qual atributo é o que está atualizando da tabela </a:t>
            </a:r>
            <a:r>
              <a:rPr lang="pt-BR" dirty="0" err="1"/>
              <a:t>CityTour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Se agora executamos... vemos que temos dois </a:t>
            </a:r>
            <a:r>
              <a:rPr lang="pt-BR" dirty="0" err="1"/>
              <a:t>city</a:t>
            </a:r>
            <a:r>
              <a:rPr lang="pt-BR" dirty="0"/>
              <a:t> tours inseridos: um de valor 300, outro de valor 200, e o que vamos fazer é executar então esse web </a:t>
            </a:r>
            <a:r>
              <a:rPr lang="pt-BR" dirty="0" err="1"/>
              <a:t>panel</a:t>
            </a:r>
            <a:r>
              <a:rPr lang="pt-BR" dirty="0"/>
              <a:t>, vamos dizer que queremos que aumente em 10%... E agora vemos como realmente o fez</a:t>
            </a:r>
            <a:r>
              <a:rPr lang="es-UY" dirty="0"/>
              <a:t>. </a:t>
            </a:r>
          </a:p>
          <a:p>
            <a:endParaRPr lang="es-UY" dirty="0"/>
          </a:p>
          <a:p>
            <a:endParaRPr lang="es-UY" dirty="0"/>
          </a:p>
          <a:p>
            <a:endParaRPr lang="es-U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17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37461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Em suma, para atualizar registros especificamente por procedimento, temos o comando For </a:t>
            </a:r>
            <a:r>
              <a:rPr lang="pt-BR" dirty="0" err="1"/>
              <a:t>each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Em seu corpo, além de poder fazer outras coisas, podem ser atualizados tanto atributos da tabela base como da tabela estendida. A única restrição é que a chave primária da tabela base do for </a:t>
            </a:r>
            <a:r>
              <a:rPr lang="pt-BR" dirty="0" err="1"/>
              <a:t>each</a:t>
            </a:r>
            <a:r>
              <a:rPr lang="pt-BR" dirty="0"/>
              <a:t> </a:t>
            </a:r>
            <a:r>
              <a:rPr lang="pt-BR" b="1" dirty="0"/>
              <a:t>não pode ser atualizada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Por outro lado, havíamos visto que o único controle programático que se realiza é o controle de unicidade. Para o caso do for </a:t>
            </a:r>
            <a:r>
              <a:rPr lang="pt-BR" dirty="0" err="1"/>
              <a:t>each</a:t>
            </a:r>
            <a:r>
              <a:rPr lang="pt-BR" dirty="0"/>
              <a:t>, será controlado que nenhuma chave candidata se repita. Se o for </a:t>
            </a:r>
            <a:r>
              <a:rPr lang="pt-BR" dirty="0" err="1"/>
              <a:t>each</a:t>
            </a:r>
            <a:r>
              <a:rPr lang="pt-BR" dirty="0"/>
              <a:t> descobre que, se realiza a atribuição, isso repetiria essa chave, então não faz nada, a menos que seja programada a cláusula </a:t>
            </a:r>
            <a:r>
              <a:rPr lang="pt-BR" dirty="0" err="1"/>
              <a:t>when</a:t>
            </a:r>
            <a:r>
              <a:rPr lang="pt-BR" dirty="0"/>
              <a:t> </a:t>
            </a:r>
            <a:r>
              <a:rPr lang="pt-BR" dirty="0" err="1"/>
              <a:t>duplicate</a:t>
            </a:r>
            <a:r>
              <a:rPr lang="pt-BR" dirty="0"/>
              <a:t>.</a:t>
            </a:r>
          </a:p>
          <a:p>
            <a:r>
              <a:rPr lang="pt-BR" dirty="0"/>
              <a:t>No código desta cláusula, pode ser programado um new para inserir um novo registro, por exemplo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Sabemos que o for </a:t>
            </a:r>
            <a:r>
              <a:rPr lang="pt-BR" dirty="0" err="1"/>
              <a:t>each</a:t>
            </a:r>
            <a:r>
              <a:rPr lang="pt-BR" dirty="0"/>
              <a:t> </a:t>
            </a:r>
            <a:r>
              <a:rPr lang="pt-BR" b="1" dirty="0"/>
              <a:t>não faz controle de integridade referencial</a:t>
            </a:r>
            <a:r>
              <a:rPr lang="pt-BR" dirty="0"/>
              <a:t>, por isso tentará realizar a atualização que se tenha especificado independentemente da existência ou não do registro referenciado. Isto é por motivos de desempenho. Mas as bases de dados em geral realizam a verificação, a menos que desativemos essa funcionalidade, portanto, se não for desativada e a integridade falhar, lançarão uma exceção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Por último: para que o registro fique </a:t>
            </a:r>
            <a:r>
              <a:rPr lang="pt-BR" dirty="0" err="1"/>
              <a:t>commitado</a:t>
            </a:r>
            <a:r>
              <a:rPr lang="pt-BR" dirty="0"/>
              <a:t> na base de dados, devemos nos certificar de que o comando </a:t>
            </a:r>
            <a:r>
              <a:rPr lang="pt-BR" dirty="0" err="1"/>
              <a:t>Commit</a:t>
            </a:r>
            <a:r>
              <a:rPr lang="pt-BR" dirty="0"/>
              <a:t> seja executado. Em um procedimento, por padrão, é colocado um </a:t>
            </a:r>
            <a:r>
              <a:rPr lang="pt-BR" dirty="0" err="1"/>
              <a:t>Commit</a:t>
            </a:r>
            <a:r>
              <a:rPr lang="pt-BR" dirty="0"/>
              <a:t> implícito ao final (desde que seja entendido que no </a:t>
            </a:r>
            <a:r>
              <a:rPr lang="pt-BR" dirty="0" err="1"/>
              <a:t>Source</a:t>
            </a:r>
            <a:r>
              <a:rPr lang="pt-BR" dirty="0"/>
              <a:t> está sendo acessada em algum lugar a base de dados para atualizá-la). Mas podemos escrever explicitamente </a:t>
            </a:r>
            <a:r>
              <a:rPr lang="pt-BR" dirty="0" err="1"/>
              <a:t>Commits</a:t>
            </a:r>
            <a:r>
              <a:rPr lang="pt-BR" dirty="0"/>
              <a:t> no </a:t>
            </a:r>
            <a:r>
              <a:rPr lang="pt-BR" dirty="0" err="1"/>
              <a:t>Source</a:t>
            </a:r>
            <a:r>
              <a:rPr lang="pt-BR" dirty="0"/>
              <a:t>, onde seja conveniente para nós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Não veremos aqui, mas, opcionalmente, pode ser especificada uma cláusula </a:t>
            </a:r>
            <a:r>
              <a:rPr lang="pt-BR" dirty="0" err="1"/>
              <a:t>Blocking</a:t>
            </a:r>
            <a:r>
              <a:rPr lang="pt-BR" dirty="0"/>
              <a:t>, que o que faz é permitir fazer atualizações em bloco, em vez de registro a registro. Ou seja, processará os registros em blocos de N para reduzir os acessos e melhorar o desempenho</a:t>
            </a:r>
            <a:r>
              <a:rPr lang="es-UY" dirty="0"/>
              <a:t>. </a:t>
            </a:r>
          </a:p>
          <a:p>
            <a:endParaRPr lang="es-UY" dirty="0"/>
          </a:p>
          <a:p>
            <a:r>
              <a:rPr lang="pt-BR" dirty="0"/>
              <a:t>Por último, algo que não dissemos até o momento é que as redundâncias não são mantidas automaticamente quando se fazem atualizações por procedimento. É responsabilidade do desenvolvedor fazer isso. Isto significa que se uma redundância depende de um atributo que está sendo atualizado, </a:t>
            </a:r>
            <a:r>
              <a:rPr lang="pt-BR" dirty="0" err="1"/>
              <a:t>GeneXus</a:t>
            </a:r>
            <a:r>
              <a:rPr lang="pt-BR" dirty="0"/>
              <a:t> não buscará ou calculará o novo valor para armazenar no atributo redundante. O desenvolvedor tem que fazer isso</a:t>
            </a:r>
            <a:r>
              <a:rPr lang="es-UY" dirty="0"/>
              <a:t>.</a:t>
            </a:r>
          </a:p>
          <a:p>
            <a:endParaRPr lang="es-UY" dirty="0"/>
          </a:p>
          <a:p>
            <a:r>
              <a:rPr lang="pt-BR" dirty="0"/>
              <a:t>Sobre tudo isto podemos encontrar mais informações em nossa wiki</a:t>
            </a:r>
            <a:r>
              <a:rPr lang="es-UY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18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375659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34925" y="-22225"/>
            <a:ext cx="6911975" cy="38877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 seguir veremos como eliminar por procedimento, embora neste mesmo vídeo já vimos um exemplo</a:t>
            </a:r>
            <a:r>
              <a:rPr lang="es-UY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365A70-E997-CF47-9EF7-4B5F47D6125C}" type="slidenum">
              <a:rPr lang="x-none" smtClean="0"/>
              <a:pPr/>
              <a:t>19</a:t>
            </a:fld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890579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png"/><Relationship Id="rId7" Type="http://schemas.microsoft.com/office/2007/relationships/hdphoto" Target="../media/hdphoto5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9.jpeg"/><Relationship Id="rId10" Type="http://schemas.openxmlformats.org/officeDocument/2006/relationships/image" Target="../media/image7.JPG"/><Relationship Id="rId4" Type="http://schemas.microsoft.com/office/2007/relationships/hdphoto" Target="../media/hdphoto4.wdp"/><Relationship Id="rId9" Type="http://schemas.microsoft.com/office/2007/relationships/hdphoto" Target="../media/hdphoto6.wdp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APERTURA - 1" preserve="1">
  <p:cSld name="1_APERTURA - 1">
    <p:bg>
      <p:bgPr>
        <a:solidFill>
          <a:srgbClr val="919FF1"/>
        </a:solid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4" y="-20571"/>
            <a:ext cx="12241831" cy="7386008"/>
          </a:xfrm>
          <a:prstGeom prst="rect">
            <a:avLst/>
          </a:prstGeom>
          <a:solidFill>
            <a:srgbClr val="919FF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867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"/>
          <p:cNvSpPr txBox="1">
            <a:spLocks noGrp="1"/>
          </p:cNvSpPr>
          <p:nvPr>
            <p:ph type="title"/>
          </p:nvPr>
        </p:nvSpPr>
        <p:spPr>
          <a:xfrm>
            <a:off x="1140991" y="2653289"/>
            <a:ext cx="10063167" cy="521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>
                <a:solidFill>
                  <a:schemeClr val="lt1"/>
                </a:solidFill>
                <a:latin typeface="Graphik Regular" panose="020B0503030202060203" pitchFamily="34" charset="0"/>
                <a:ea typeface="Graphik Regular" panose="020B0503030202060203" pitchFamily="34" charset="0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15" name="Google Shape;15;p2"/>
          <p:cNvSpPr txBox="1">
            <a:spLocks noGrp="1"/>
          </p:cNvSpPr>
          <p:nvPr>
            <p:ph type="body" idx="1"/>
          </p:nvPr>
        </p:nvSpPr>
        <p:spPr>
          <a:xfrm>
            <a:off x="1140991" y="3365150"/>
            <a:ext cx="10063167" cy="767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09582" lvl="0" indent="-304790" algn="l">
              <a:spcBef>
                <a:spcPts val="427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2133" b="0" i="0">
                <a:solidFill>
                  <a:schemeClr val="lt1"/>
                </a:solidFill>
                <a:latin typeface="Graphik Regular" panose="020B0503030202060203" pitchFamily="34" charset="0"/>
                <a:ea typeface="Graphik Regular" panose="020B0503030202060203" pitchFamily="34" charset="0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38C1B915-DB31-EC47-91BB-E679480546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 trans="0" detail="10"/>
                    </a14:imgEffect>
                  </a14:imgLayer>
                </a14:imgProps>
              </a:ext>
            </a:extLst>
          </a:blip>
          <a:srcRect r="23494" b="233"/>
          <a:stretch/>
        </p:blipFill>
        <p:spPr>
          <a:xfrm>
            <a:off x="1157114" y="5965137"/>
            <a:ext cx="1386494" cy="44019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415384141"/>
      </p:ext>
    </p:extLst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0_CONTENIDO">
  <p:cSld name="30_CONTENIDO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7"/>
          <p:cNvSpPr txBox="1">
            <a:spLocks noGrp="1"/>
          </p:cNvSpPr>
          <p:nvPr>
            <p:ph type="body" idx="1"/>
          </p:nvPr>
        </p:nvSpPr>
        <p:spPr>
          <a:xfrm>
            <a:off x="609600" y="1679713"/>
            <a:ext cx="10972800" cy="4906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2" marR="0" lvl="0" indent="-304790" algn="l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600" b="0" i="0" u="none" strike="noStrike" cap="none">
                <a:solidFill>
                  <a:schemeClr val="tx1"/>
                </a:solidFill>
                <a:latin typeface="Graphik Regular" panose="020B0503030202060203" pitchFamily="34" charset="0"/>
                <a:ea typeface="Graphik Regular" panose="020B0503030202060203" pitchFamily="34" charset="0"/>
                <a:cs typeface="Arial"/>
                <a:sym typeface="Arial"/>
              </a:defRPr>
            </a:lvl1pPr>
            <a:lvl2pPr marL="1219163" marR="0" lvl="1" indent="-304790" algn="l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828744" marR="0" lvl="2" indent="-304790" algn="l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438324" marR="0" lvl="3" indent="-304790" algn="l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3047906" marR="0" lvl="4" indent="-304790" algn="l">
              <a:spcBef>
                <a:spcPts val="373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657489" marR="0" lvl="5" indent="-431787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4267068" marR="0" lvl="6" indent="-431787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4876650" marR="0" lvl="7" indent="-431787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5486231" marR="0" lvl="8" indent="-431787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Google Shape;676;p146">
            <a:extLst>
              <a:ext uri="{FF2B5EF4-FFF2-40B4-BE49-F238E27FC236}">
                <a16:creationId xmlns:a16="http://schemas.microsoft.com/office/drawing/2014/main" id="{E811486D-1278-5E48-9DCC-40B5BD5EF0FE}"/>
              </a:ext>
            </a:extLst>
          </p:cNvPr>
          <p:cNvSpPr txBox="1">
            <a:spLocks noGrp="1"/>
          </p:cNvSpPr>
          <p:nvPr>
            <p:ph type="body" idx="10" hasCustomPrompt="1"/>
          </p:nvPr>
        </p:nvSpPr>
        <p:spPr>
          <a:xfrm>
            <a:off x="609601" y="60584"/>
            <a:ext cx="6350000" cy="331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09582" lvl="0" indent="-30479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1200" b="0" i="0">
                <a:solidFill>
                  <a:schemeClr val="lt1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s-ES" dirty="0" err="1"/>
              <a:t>Subject</a:t>
            </a:r>
            <a:r>
              <a:rPr lang="es-ES" dirty="0"/>
              <a:t> | </a:t>
            </a:r>
            <a:r>
              <a:rPr lang="es-ES" dirty="0" err="1"/>
              <a:t>Lesson</a:t>
            </a:r>
            <a:r>
              <a:rPr lang="es-ES" dirty="0"/>
              <a:t> </a:t>
            </a:r>
            <a:r>
              <a:rPr lang="es-ES" dirty="0" err="1"/>
              <a:t>section</a:t>
            </a:r>
            <a:endParaRPr dirty="0"/>
          </a:p>
        </p:txBody>
      </p:sp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EEF8979C-D0D4-C546-93BB-C0B5DF065A5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0" y="6885387"/>
            <a:ext cx="624416" cy="644363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20BB336D-31E9-B741-BA4E-8C07D05AC7D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4578" y="-411425"/>
            <a:ext cx="10933008" cy="309111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Product Screenshot / Explanatory images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08801EEB-9C7D-C54B-9926-D8027A40B7C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0" y="-660399"/>
            <a:ext cx="624416" cy="644363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C5C80ECB-0280-F043-9FC8-01B4FD5A503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1602241" y="-658806"/>
            <a:ext cx="599922" cy="644364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6CE5F74C-7752-824F-8F8B-ED5ACE9AF11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1571758" y="6885387"/>
            <a:ext cx="624416" cy="644363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19" name="Text Placeholder 20">
            <a:extLst>
              <a:ext uri="{FF2B5EF4-FFF2-40B4-BE49-F238E27FC236}">
                <a16:creationId xmlns:a16="http://schemas.microsoft.com/office/drawing/2014/main" id="{1816A79F-B0DC-4A4A-B900-476E94B54DD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34579" y="-807667"/>
            <a:ext cx="6325023" cy="275589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Section Title / Explanation  maximum width (2 lines long maximum)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D99B9BC-34B1-C842-820A-B6A9DC0D7A40}"/>
              </a:ext>
            </a:extLst>
          </p:cNvPr>
          <p:cNvCxnSpPr/>
          <p:nvPr/>
        </p:nvCxnSpPr>
        <p:spPr>
          <a:xfrm>
            <a:off x="335360" y="-1563555"/>
            <a:ext cx="0" cy="6720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528CA01-DB9C-4D49-8232-193D0F2074B3}"/>
              </a:ext>
            </a:extLst>
          </p:cNvPr>
          <p:cNvCxnSpPr>
            <a:cxnSpLocks/>
          </p:cNvCxnSpPr>
          <p:nvPr/>
        </p:nvCxnSpPr>
        <p:spPr>
          <a:xfrm>
            <a:off x="-1584853" y="164637"/>
            <a:ext cx="7305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B521FC0-9AB8-9C40-B6E2-18D139AC5BEE}"/>
              </a:ext>
            </a:extLst>
          </p:cNvPr>
          <p:cNvCxnSpPr/>
          <p:nvPr/>
        </p:nvCxnSpPr>
        <p:spPr>
          <a:xfrm>
            <a:off x="335360" y="7772035"/>
            <a:ext cx="0" cy="672075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334BB9A-918D-9744-879F-754C72072E0A}"/>
              </a:ext>
            </a:extLst>
          </p:cNvPr>
          <p:cNvCxnSpPr>
            <a:cxnSpLocks/>
          </p:cNvCxnSpPr>
          <p:nvPr/>
        </p:nvCxnSpPr>
        <p:spPr>
          <a:xfrm>
            <a:off x="-1584853" y="6789373"/>
            <a:ext cx="7305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952907A-8FE9-E543-AC5A-4038F346946C}"/>
              </a:ext>
            </a:extLst>
          </p:cNvPr>
          <p:cNvCxnSpPr/>
          <p:nvPr/>
        </p:nvCxnSpPr>
        <p:spPr>
          <a:xfrm>
            <a:off x="11882926" y="7772035"/>
            <a:ext cx="0" cy="672075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EDBD294-3CEB-6E40-A169-737E5A66621B}"/>
              </a:ext>
            </a:extLst>
          </p:cNvPr>
          <p:cNvCxnSpPr/>
          <p:nvPr/>
        </p:nvCxnSpPr>
        <p:spPr>
          <a:xfrm>
            <a:off x="11882926" y="-1563555"/>
            <a:ext cx="0" cy="6720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D2AB0A86-9CA6-DD40-9DBF-B4362FD9B2A2}"/>
              </a:ext>
            </a:extLst>
          </p:cNvPr>
          <p:cNvCxnSpPr>
            <a:cxnSpLocks/>
          </p:cNvCxnSpPr>
          <p:nvPr/>
        </p:nvCxnSpPr>
        <p:spPr>
          <a:xfrm>
            <a:off x="13045547" y="164637"/>
            <a:ext cx="730540" cy="0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992B654-8F7D-2E47-AF13-F502A6A4A886}"/>
              </a:ext>
            </a:extLst>
          </p:cNvPr>
          <p:cNvCxnSpPr>
            <a:cxnSpLocks/>
          </p:cNvCxnSpPr>
          <p:nvPr/>
        </p:nvCxnSpPr>
        <p:spPr>
          <a:xfrm>
            <a:off x="13045547" y="6789373"/>
            <a:ext cx="730540" cy="0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6">
            <a:extLst>
              <a:ext uri="{FF2B5EF4-FFF2-40B4-BE49-F238E27FC236}">
                <a16:creationId xmlns:a16="http://schemas.microsoft.com/office/drawing/2014/main" id="{F6735598-ECFF-7C4B-9241-A9BB10641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867" b="0" i="0">
                <a:latin typeface="Graphik Medium" panose="020B0503030202060203" pitchFamily="34" charset="77"/>
              </a:defRPr>
            </a:lvl1pPr>
          </a:lstStyle>
          <a:p>
            <a:r>
              <a:rPr lang="en-US"/>
              <a:t>Click to edit Master title style</a:t>
            </a:r>
            <a:endParaRPr lang="x-none" dirty="0"/>
          </a:p>
        </p:txBody>
      </p:sp>
      <p:sp>
        <p:nvSpPr>
          <p:cNvPr id="31" name="Text Placeholder 20">
            <a:extLst>
              <a:ext uri="{FF2B5EF4-FFF2-40B4-BE49-F238E27FC236}">
                <a16:creationId xmlns:a16="http://schemas.microsoft.com/office/drawing/2014/main" id="{9AB2A1B4-C6D2-DA49-BD03-79BF27A351F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-610080" y="6617672"/>
            <a:ext cx="599922" cy="363727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2" name="Text Placeholder 20">
            <a:extLst>
              <a:ext uri="{FF2B5EF4-FFF2-40B4-BE49-F238E27FC236}">
                <a16:creationId xmlns:a16="http://schemas.microsoft.com/office/drawing/2014/main" id="{82534E04-053F-9344-AC45-F012BF51BF8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12222001" y="6617672"/>
            <a:ext cx="599922" cy="363727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3" name="Text Placeholder 20">
            <a:extLst>
              <a:ext uri="{FF2B5EF4-FFF2-40B4-BE49-F238E27FC236}">
                <a16:creationId xmlns:a16="http://schemas.microsoft.com/office/drawing/2014/main" id="{752EF51E-8A4C-0844-9E44-E863E7A88503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-610080" y="10562"/>
            <a:ext cx="599922" cy="400100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4" name="Text Placeholder 20">
            <a:extLst>
              <a:ext uri="{FF2B5EF4-FFF2-40B4-BE49-F238E27FC236}">
                <a16:creationId xmlns:a16="http://schemas.microsoft.com/office/drawing/2014/main" id="{975B99D3-B8F7-624A-B62C-73A56DC45A2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2212320" y="10563"/>
            <a:ext cx="624416" cy="400099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5" name="Text Placeholder 20">
            <a:extLst>
              <a:ext uri="{FF2B5EF4-FFF2-40B4-BE49-F238E27FC236}">
                <a16:creationId xmlns:a16="http://schemas.microsoft.com/office/drawing/2014/main" id="{3643E230-800E-5A47-8926-3C7605D1984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34576" y="6908980"/>
            <a:ext cx="10911358" cy="360449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C</a:t>
            </a:r>
            <a:r>
              <a:rPr lang="en-US" dirty="0"/>
              <a:t>o</a:t>
            </a:r>
            <a:r>
              <a:rPr lang="x-none" dirty="0"/>
              <a:t>ntent distribution maximum width</a:t>
            </a:r>
          </a:p>
        </p:txBody>
      </p:sp>
    </p:spTree>
    <p:extLst>
      <p:ext uri="{BB962C8B-B14F-4D97-AF65-F5344CB8AC3E}">
        <p14:creationId xmlns:p14="http://schemas.microsoft.com/office/powerpoint/2010/main" val="4290379235"/>
      </p:ext>
    </p:extLst>
  </p:cSld>
  <p:clrMapOvr>
    <a:masterClrMapping/>
  </p:clrMapOvr>
  <p:transition spd="slow">
    <p:fade thruBlk="1"/>
  </p:transition>
  <p:extLst>
    <p:ext uri="{DCECCB84-F9BA-43D5-87BE-67443E8EF086}">
      <p15:sldGuideLst xmlns:p15="http://schemas.microsoft.com/office/powerpoint/2012/main">
        <p15:guide id="1" orient="horz" pos="214" userDrawn="1">
          <p15:clr>
            <a:srgbClr val="FBAE40"/>
          </p15:clr>
        </p15:guide>
        <p15:guide id="2" orient="horz" pos="3117" userDrawn="1">
          <p15:clr>
            <a:srgbClr val="FBAE40"/>
          </p15:clr>
        </p15:guide>
        <p15:guide id="3" pos="295" userDrawn="1">
          <p15:clr>
            <a:srgbClr val="FBAE40"/>
          </p15:clr>
        </p15:guide>
        <p15:guide id="4" pos="5465" userDrawn="1">
          <p15:clr>
            <a:srgbClr val="FBAE40"/>
          </p15:clr>
        </p15:guide>
        <p15:guide id="5" pos="3289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GOS" preserve="1">
  <p:cSld name="LOGOS"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6">
            <a:extLst>
              <a:ext uri="{FF2B5EF4-FFF2-40B4-BE49-F238E27FC236}">
                <a16:creationId xmlns:a16="http://schemas.microsoft.com/office/drawing/2014/main" id="{87F9B390-5B5E-C645-BD45-3EA42C802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867" b="0" i="0">
                <a:latin typeface="Graphik Medium" panose="020B0503030202060203" pitchFamily="34" charset="77"/>
              </a:defRPr>
            </a:lvl1pPr>
          </a:lstStyle>
          <a:p>
            <a:r>
              <a:rPr lang="en-US"/>
              <a:t>Click to edit Master title style</a:t>
            </a:r>
            <a:endParaRPr lang="x-none" dirty="0"/>
          </a:p>
        </p:txBody>
      </p:sp>
      <p:sp>
        <p:nvSpPr>
          <p:cNvPr id="13" name="Picture Placeholder 17">
            <a:extLst>
              <a:ext uri="{FF2B5EF4-FFF2-40B4-BE49-F238E27FC236}">
                <a16:creationId xmlns:a16="http://schemas.microsoft.com/office/drawing/2014/main" id="{B3026FAC-CA0E-C443-98E8-055E0567079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4418" y="2493287"/>
            <a:ext cx="5278964" cy="2688931"/>
          </a:xfrm>
          <a:prstGeom prst="rect">
            <a:avLst/>
          </a:prstGeom>
        </p:spPr>
        <p:txBody>
          <a:bodyPr/>
          <a:lstStyle>
            <a:lvl1pPr>
              <a:defRPr sz="1600" b="0" i="0">
                <a:latin typeface="Graphik Regular" panose="020B0503030202060203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x-none" dirty="0"/>
          </a:p>
        </p:txBody>
      </p:sp>
      <p:sp>
        <p:nvSpPr>
          <p:cNvPr id="14" name="Picture Placeholder 18">
            <a:extLst>
              <a:ext uri="{FF2B5EF4-FFF2-40B4-BE49-F238E27FC236}">
                <a16:creationId xmlns:a16="http://schemas.microsoft.com/office/drawing/2014/main" id="{32387EE8-A6BC-E246-97AA-545D0150F4F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8620" y="2493287"/>
            <a:ext cx="5278965" cy="2688931"/>
          </a:xfrm>
          <a:prstGeom prst="rect">
            <a:avLst/>
          </a:prstGeom>
        </p:spPr>
        <p:txBody>
          <a:bodyPr/>
          <a:lstStyle>
            <a:lvl1pPr>
              <a:defRPr sz="1600">
                <a:latin typeface="Graphik Regular" panose="020B0503030202060203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x-none" dirty="0"/>
          </a:p>
        </p:txBody>
      </p:sp>
      <p:sp>
        <p:nvSpPr>
          <p:cNvPr id="15" name="Text Placeholder 19">
            <a:extLst>
              <a:ext uri="{FF2B5EF4-FFF2-40B4-BE49-F238E27FC236}">
                <a16:creationId xmlns:a16="http://schemas.microsoft.com/office/drawing/2014/main" id="{7230DD0C-CBD1-8F41-8051-587F6849F79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59603" y="1697570"/>
            <a:ext cx="3731804" cy="576065"/>
          </a:xfrm>
          <a:prstGeom prst="rect">
            <a:avLst/>
          </a:prstGeom>
        </p:spPr>
        <p:txBody>
          <a:bodyPr anchor="ctr"/>
          <a:lstStyle>
            <a:lvl1pPr marL="67732" indent="0" algn="ctr">
              <a:buNone/>
              <a:tabLst/>
              <a:defRPr sz="1600">
                <a:latin typeface="Graphik Regular" panose="020B0503030202060203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A3362485-F3F6-0C42-9DEB-D9E08430ECE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00597" y="1697570"/>
            <a:ext cx="3731803" cy="576065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1600">
                <a:latin typeface="Graphik Regular" panose="020B0503030202060203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21">
            <a:extLst>
              <a:ext uri="{FF2B5EF4-FFF2-40B4-BE49-F238E27FC236}">
                <a16:creationId xmlns:a16="http://schemas.microsoft.com/office/drawing/2014/main" id="{6094E90E-FD46-BA44-A950-46BEE0190E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59603" y="5275411"/>
            <a:ext cx="3744383" cy="937903"/>
          </a:xfrm>
          <a:prstGeom prst="rect">
            <a:avLst/>
          </a:prstGeom>
        </p:spPr>
        <p:txBody>
          <a:bodyPr/>
          <a:lstStyle>
            <a:lvl1pPr marL="186261" indent="0">
              <a:buNone/>
              <a:defRPr sz="1333"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Note</a:t>
            </a:r>
          </a:p>
        </p:txBody>
      </p:sp>
      <p:sp>
        <p:nvSpPr>
          <p:cNvPr id="20" name="Text Placeholder 20">
            <a:extLst>
              <a:ext uri="{FF2B5EF4-FFF2-40B4-BE49-F238E27FC236}">
                <a16:creationId xmlns:a16="http://schemas.microsoft.com/office/drawing/2014/main" id="{D63DCC87-80EA-B44A-88B1-B41BEFD022F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0" y="6885387"/>
            <a:ext cx="624416" cy="644363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24" name="Text Placeholder 21">
            <a:extLst>
              <a:ext uri="{FF2B5EF4-FFF2-40B4-BE49-F238E27FC236}">
                <a16:creationId xmlns:a16="http://schemas.microsoft.com/office/drawing/2014/main" id="{258C03B6-976E-C246-8EBF-39620E764BA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488018" y="5275411"/>
            <a:ext cx="3739726" cy="937903"/>
          </a:xfrm>
          <a:prstGeom prst="rect">
            <a:avLst/>
          </a:prstGeom>
        </p:spPr>
        <p:txBody>
          <a:bodyPr/>
          <a:lstStyle>
            <a:lvl1pPr marL="186261" indent="0">
              <a:buNone/>
              <a:defRPr sz="1333"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Note</a:t>
            </a:r>
          </a:p>
        </p:txBody>
      </p:sp>
      <p:sp>
        <p:nvSpPr>
          <p:cNvPr id="26" name="Text Placeholder 20">
            <a:extLst>
              <a:ext uri="{FF2B5EF4-FFF2-40B4-BE49-F238E27FC236}">
                <a16:creationId xmlns:a16="http://schemas.microsoft.com/office/drawing/2014/main" id="{99ACEF6F-D9B4-394D-87D2-22EBDBD12AB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493520" y="-411427"/>
            <a:ext cx="3734223" cy="275589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Text / Images / icons / illustrations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3353C49C-4378-734D-A733-4AFD48F55D9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969760" y="-411427"/>
            <a:ext cx="3734223" cy="275589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Text / Images / icons / illustrations</a:t>
            </a:r>
          </a:p>
        </p:txBody>
      </p:sp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8657A979-4603-3044-8342-F2499439340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4418" y="7089850"/>
            <a:ext cx="5278962" cy="275589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Table/ Text / image maximum width</a:t>
            </a:r>
          </a:p>
        </p:txBody>
      </p:sp>
      <p:sp>
        <p:nvSpPr>
          <p:cNvPr id="29" name="Text Placeholder 20">
            <a:extLst>
              <a:ext uri="{FF2B5EF4-FFF2-40B4-BE49-F238E27FC236}">
                <a16:creationId xmlns:a16="http://schemas.microsoft.com/office/drawing/2014/main" id="{D2AA2394-14BF-CB4E-8E22-11318AF21E7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303858" y="7089850"/>
            <a:ext cx="5278962" cy="275589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Table/ Text / image maximum width</a:t>
            </a:r>
          </a:p>
        </p:txBody>
      </p:sp>
      <p:sp>
        <p:nvSpPr>
          <p:cNvPr id="33" name="Text Placeholder 20">
            <a:extLst>
              <a:ext uri="{FF2B5EF4-FFF2-40B4-BE49-F238E27FC236}">
                <a16:creationId xmlns:a16="http://schemas.microsoft.com/office/drawing/2014/main" id="{6097F17F-3CAC-6B41-B7B5-9F3A4337408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-610080" y="6617672"/>
            <a:ext cx="599922" cy="363727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4" name="Text Placeholder 20">
            <a:extLst>
              <a:ext uri="{FF2B5EF4-FFF2-40B4-BE49-F238E27FC236}">
                <a16:creationId xmlns:a16="http://schemas.microsoft.com/office/drawing/2014/main" id="{C2C31F31-A703-794A-8328-32D6C2373E3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-610080" y="10562"/>
            <a:ext cx="599922" cy="400100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5" name="Text Placeholder 20">
            <a:extLst>
              <a:ext uri="{FF2B5EF4-FFF2-40B4-BE49-F238E27FC236}">
                <a16:creationId xmlns:a16="http://schemas.microsoft.com/office/drawing/2014/main" id="{777CF984-0462-CE4C-BB68-92E158C50B7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0" y="-660399"/>
            <a:ext cx="624416" cy="644363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6" name="Text Placeholder 20">
            <a:extLst>
              <a:ext uri="{FF2B5EF4-FFF2-40B4-BE49-F238E27FC236}">
                <a16:creationId xmlns:a16="http://schemas.microsoft.com/office/drawing/2014/main" id="{F9EC5FBF-9E91-D347-9789-08A1BA454D9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1602241" y="-658806"/>
            <a:ext cx="599922" cy="644364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7" name="Text Placeholder 20">
            <a:extLst>
              <a:ext uri="{FF2B5EF4-FFF2-40B4-BE49-F238E27FC236}">
                <a16:creationId xmlns:a16="http://schemas.microsoft.com/office/drawing/2014/main" id="{DCBA4B11-D4A6-2842-9EB2-84B34496EF3F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2212320" y="10563"/>
            <a:ext cx="624416" cy="400099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8" name="Text Placeholder 20">
            <a:extLst>
              <a:ext uri="{FF2B5EF4-FFF2-40B4-BE49-F238E27FC236}">
                <a16:creationId xmlns:a16="http://schemas.microsoft.com/office/drawing/2014/main" id="{A5CAD1FC-5E25-7A48-9645-F48FA32C4422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1571758" y="6885387"/>
            <a:ext cx="624416" cy="644363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373CAD5D-D90F-DB47-A7EB-3326C6A34C6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12222001" y="6617672"/>
            <a:ext cx="599922" cy="363727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Safe Margin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56CD92F8-B3FE-814E-A8B2-25B3B056558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34579" y="-807667"/>
            <a:ext cx="6325023" cy="275589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800">
                <a:solidFill>
                  <a:schemeClr val="bg1"/>
                </a:solidFill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Section Title / Explanation  maximum width (2 lines long maximum)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75F0489-34E3-2641-A951-2E5BDECFEF11}"/>
              </a:ext>
            </a:extLst>
          </p:cNvPr>
          <p:cNvCxnSpPr/>
          <p:nvPr/>
        </p:nvCxnSpPr>
        <p:spPr>
          <a:xfrm>
            <a:off x="335360" y="-1563555"/>
            <a:ext cx="0" cy="6720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B20121E9-92F8-CE44-BFAC-E59A34E8C703}"/>
              </a:ext>
            </a:extLst>
          </p:cNvPr>
          <p:cNvCxnSpPr>
            <a:cxnSpLocks/>
          </p:cNvCxnSpPr>
          <p:nvPr/>
        </p:nvCxnSpPr>
        <p:spPr>
          <a:xfrm>
            <a:off x="-1584853" y="164637"/>
            <a:ext cx="7305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85A4C83E-7F6A-E042-9A2F-363D750CDE3B}"/>
              </a:ext>
            </a:extLst>
          </p:cNvPr>
          <p:cNvCxnSpPr/>
          <p:nvPr/>
        </p:nvCxnSpPr>
        <p:spPr>
          <a:xfrm>
            <a:off x="335360" y="7772035"/>
            <a:ext cx="0" cy="672075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48074A3E-EDAF-114A-8D74-08F3402A3516}"/>
              </a:ext>
            </a:extLst>
          </p:cNvPr>
          <p:cNvCxnSpPr>
            <a:cxnSpLocks/>
          </p:cNvCxnSpPr>
          <p:nvPr/>
        </p:nvCxnSpPr>
        <p:spPr>
          <a:xfrm>
            <a:off x="-1584853" y="6789373"/>
            <a:ext cx="7305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771491EA-0E9D-8F47-9C24-54C37BFB974C}"/>
              </a:ext>
            </a:extLst>
          </p:cNvPr>
          <p:cNvCxnSpPr/>
          <p:nvPr/>
        </p:nvCxnSpPr>
        <p:spPr>
          <a:xfrm>
            <a:off x="11882926" y="7772035"/>
            <a:ext cx="0" cy="672075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35EDA401-3805-F84B-89F1-FAE92E72EDFD}"/>
              </a:ext>
            </a:extLst>
          </p:cNvPr>
          <p:cNvCxnSpPr/>
          <p:nvPr/>
        </p:nvCxnSpPr>
        <p:spPr>
          <a:xfrm>
            <a:off x="11882926" y="-1563555"/>
            <a:ext cx="0" cy="6720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C994F447-B314-3E43-B6E5-97057AAB0135}"/>
              </a:ext>
            </a:extLst>
          </p:cNvPr>
          <p:cNvCxnSpPr>
            <a:cxnSpLocks/>
          </p:cNvCxnSpPr>
          <p:nvPr/>
        </p:nvCxnSpPr>
        <p:spPr>
          <a:xfrm>
            <a:off x="13045547" y="164637"/>
            <a:ext cx="730540" cy="0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836B2C9D-68C7-A345-85C5-7DEF87DC7346}"/>
              </a:ext>
            </a:extLst>
          </p:cNvPr>
          <p:cNvCxnSpPr>
            <a:cxnSpLocks/>
          </p:cNvCxnSpPr>
          <p:nvPr/>
        </p:nvCxnSpPr>
        <p:spPr>
          <a:xfrm>
            <a:off x="13045547" y="6789373"/>
            <a:ext cx="730540" cy="0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Google Shape;676;p146">
            <a:extLst>
              <a:ext uri="{FF2B5EF4-FFF2-40B4-BE49-F238E27FC236}">
                <a16:creationId xmlns:a16="http://schemas.microsoft.com/office/drawing/2014/main" id="{9C40C6C2-A444-7D45-A2D3-39A6A02D9A0C}"/>
              </a:ext>
            </a:extLst>
          </p:cNvPr>
          <p:cNvSpPr txBox="1">
            <a:spLocks noGrp="1"/>
          </p:cNvSpPr>
          <p:nvPr>
            <p:ph type="body" idx="10" hasCustomPrompt="1"/>
          </p:nvPr>
        </p:nvSpPr>
        <p:spPr>
          <a:xfrm>
            <a:off x="609601" y="60584"/>
            <a:ext cx="6350000" cy="331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09582" lvl="0" indent="-30479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1200" b="0" i="0">
                <a:solidFill>
                  <a:schemeClr val="lt1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s-ES" dirty="0" err="1"/>
              <a:t>Subject</a:t>
            </a:r>
            <a:r>
              <a:rPr lang="es-ES" dirty="0"/>
              <a:t> | </a:t>
            </a:r>
            <a:r>
              <a:rPr lang="es-ES" dirty="0" err="1"/>
              <a:t>Lesson</a:t>
            </a:r>
            <a:r>
              <a:rPr lang="es-ES" dirty="0"/>
              <a:t> </a:t>
            </a:r>
            <a:r>
              <a:rPr lang="es-ES" dirty="0" err="1"/>
              <a:t>section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96705786"/>
      </p:ext>
    </p:extLst>
  </p:cSld>
  <p:clrMapOvr>
    <a:masterClrMapping/>
  </p:clrMapOvr>
  <p:transition spd="slow">
    <p:fade thruBlk="1"/>
  </p:transition>
  <p:extLst>
    <p:ext uri="{DCECCB84-F9BA-43D5-87BE-67443E8EF086}">
      <p15:sldGuideLst xmlns:p15="http://schemas.microsoft.com/office/powerpoint/2012/main">
        <p15:guide id="2" pos="2789" userDrawn="1">
          <p15:clr>
            <a:srgbClr val="FBAE40"/>
          </p15:clr>
        </p15:guide>
        <p15:guide id="3" pos="3289" userDrawn="1">
          <p15:clr>
            <a:srgbClr val="FBAE40"/>
          </p15:clr>
        </p15:guide>
        <p15:guide id="4" pos="5057" userDrawn="1">
          <p15:clr>
            <a:srgbClr val="FBAE40"/>
          </p15:clr>
        </p15:guide>
        <p15:guide id="5" pos="5465" userDrawn="1">
          <p15:clr>
            <a:srgbClr val="FBAE40"/>
          </p15:clr>
        </p15:guide>
        <p15:guide id="6" pos="2473" userDrawn="1">
          <p15:clr>
            <a:srgbClr val="FBAE40"/>
          </p15:clr>
        </p15:guide>
        <p15:guide id="7" pos="703" userDrawn="1">
          <p15:clr>
            <a:srgbClr val="FBAE40"/>
          </p15:clr>
        </p15:guide>
        <p15:guide id="8" pos="295" userDrawn="1">
          <p15:clr>
            <a:srgbClr val="FBAE40"/>
          </p15:clr>
        </p15:guide>
        <p15:guide id="9" pos="2971" userDrawn="1">
          <p15:clr>
            <a:srgbClr val="FBAE40"/>
          </p15:clr>
        </p15:guide>
        <p15:guide id="10" orient="horz" pos="214" userDrawn="1">
          <p15:clr>
            <a:srgbClr val="FBAE40"/>
          </p15:clr>
        </p15:guide>
        <p15:guide id="11" orient="horz" pos="3117" userDrawn="1">
          <p15:clr>
            <a:srgbClr val="FBAE40"/>
          </p15:clr>
        </p15:guide>
        <p15:guide id="12" userDrawn="1">
          <p15:clr>
            <a:srgbClr val="FBAE40"/>
          </p15:clr>
        </p15:guide>
        <p15:guide id="13" pos="5760" userDrawn="1">
          <p15:clr>
            <a:srgbClr val="FBAE40"/>
          </p15:clr>
        </p15:guide>
        <p15:guide id="14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GOS" preserve="1">
  <p:cSld name="1_LOGOS"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6">
            <a:extLst>
              <a:ext uri="{FF2B5EF4-FFF2-40B4-BE49-F238E27FC236}">
                <a16:creationId xmlns:a16="http://schemas.microsoft.com/office/drawing/2014/main" id="{D1B74E11-AAA0-8F42-97AC-435EB154E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867" b="0" i="0">
                <a:latin typeface="Graphik Medium" panose="020B0503030202060203" pitchFamily="34" charset="77"/>
              </a:defRPr>
            </a:lvl1pPr>
          </a:lstStyle>
          <a:p>
            <a:r>
              <a:rPr lang="en-US"/>
              <a:t>Click to edit Master title style</a:t>
            </a:r>
            <a:endParaRPr lang="x-none" dirty="0"/>
          </a:p>
        </p:txBody>
      </p:sp>
      <p:sp>
        <p:nvSpPr>
          <p:cNvPr id="52" name="Picture Placeholder 17">
            <a:extLst>
              <a:ext uri="{FF2B5EF4-FFF2-40B4-BE49-F238E27FC236}">
                <a16:creationId xmlns:a16="http://schemas.microsoft.com/office/drawing/2014/main" id="{414069F9-0446-3E41-A962-2658C1F608A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5974" y="2493287"/>
            <a:ext cx="3424498" cy="2688931"/>
          </a:xfrm>
          <a:prstGeom prst="rect">
            <a:avLst/>
          </a:prstGeom>
        </p:spPr>
        <p:txBody>
          <a:bodyPr/>
          <a:lstStyle>
            <a:lvl1pPr>
              <a:defRPr sz="1600" b="0" i="0">
                <a:latin typeface="Graphik Regular" panose="020B0503030202060203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x-none" dirty="0"/>
          </a:p>
        </p:txBody>
      </p:sp>
      <p:sp>
        <p:nvSpPr>
          <p:cNvPr id="53" name="Text Placeholder 20">
            <a:extLst>
              <a:ext uri="{FF2B5EF4-FFF2-40B4-BE49-F238E27FC236}">
                <a16:creationId xmlns:a16="http://schemas.microsoft.com/office/drawing/2014/main" id="{F51FE5D7-2540-724F-9F78-0D504FCB92A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5974" y="1697570"/>
            <a:ext cx="3428779" cy="576065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1600">
                <a:latin typeface="Graphik Regular" panose="020B0503030202060203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4" name="Text Placeholder 21">
            <a:extLst>
              <a:ext uri="{FF2B5EF4-FFF2-40B4-BE49-F238E27FC236}">
                <a16:creationId xmlns:a16="http://schemas.microsoft.com/office/drawing/2014/main" id="{B62E9A01-F3F6-794F-9481-374BC2FD25F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23392" y="5275411"/>
            <a:ext cx="3436059" cy="937903"/>
          </a:xfrm>
          <a:prstGeom prst="rect">
            <a:avLst/>
          </a:prstGeom>
        </p:spPr>
        <p:txBody>
          <a:bodyPr/>
          <a:lstStyle>
            <a:lvl1pPr marL="186261" indent="0" algn="ctr">
              <a:buNone/>
              <a:defRPr sz="1467" b="0" i="0"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Note</a:t>
            </a:r>
          </a:p>
        </p:txBody>
      </p:sp>
      <p:sp>
        <p:nvSpPr>
          <p:cNvPr id="55" name="Google Shape;676;p146">
            <a:extLst>
              <a:ext uri="{FF2B5EF4-FFF2-40B4-BE49-F238E27FC236}">
                <a16:creationId xmlns:a16="http://schemas.microsoft.com/office/drawing/2014/main" id="{A6905DAE-B989-4240-A84D-2F23A4D8F9DC}"/>
              </a:ext>
            </a:extLst>
          </p:cNvPr>
          <p:cNvSpPr txBox="1">
            <a:spLocks noGrp="1"/>
          </p:cNvSpPr>
          <p:nvPr>
            <p:ph type="body" idx="10" hasCustomPrompt="1"/>
          </p:nvPr>
        </p:nvSpPr>
        <p:spPr>
          <a:xfrm>
            <a:off x="609601" y="60584"/>
            <a:ext cx="6350000" cy="331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09582" lvl="0" indent="-30479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1200" b="0" i="0">
                <a:solidFill>
                  <a:schemeClr val="lt1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s-ES" dirty="0" err="1"/>
              <a:t>Subject</a:t>
            </a:r>
            <a:r>
              <a:rPr lang="es-ES" dirty="0"/>
              <a:t> | </a:t>
            </a:r>
            <a:r>
              <a:rPr lang="es-ES" dirty="0" err="1"/>
              <a:t>Lesson</a:t>
            </a:r>
            <a:r>
              <a:rPr lang="es-ES" dirty="0"/>
              <a:t> </a:t>
            </a:r>
            <a:r>
              <a:rPr lang="es-ES" dirty="0" err="1"/>
              <a:t>section</a:t>
            </a:r>
            <a:endParaRPr dirty="0"/>
          </a:p>
        </p:txBody>
      </p:sp>
      <p:sp>
        <p:nvSpPr>
          <p:cNvPr id="56" name="Picture Placeholder 17">
            <a:extLst>
              <a:ext uri="{FF2B5EF4-FFF2-40B4-BE49-F238E27FC236}">
                <a16:creationId xmlns:a16="http://schemas.microsoft.com/office/drawing/2014/main" id="{F0E64A17-5555-CA4D-894D-E7A8CD7C6618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395415" y="2493287"/>
            <a:ext cx="3424498" cy="2688931"/>
          </a:xfrm>
          <a:prstGeom prst="rect">
            <a:avLst/>
          </a:prstGeom>
        </p:spPr>
        <p:txBody>
          <a:bodyPr/>
          <a:lstStyle>
            <a:lvl1pPr>
              <a:defRPr sz="1600" b="0" i="0">
                <a:latin typeface="Graphik Regular" panose="020B0503030202060203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x-none" dirty="0"/>
          </a:p>
        </p:txBody>
      </p:sp>
      <p:sp>
        <p:nvSpPr>
          <p:cNvPr id="57" name="Text Placeholder 20">
            <a:extLst>
              <a:ext uri="{FF2B5EF4-FFF2-40B4-BE49-F238E27FC236}">
                <a16:creationId xmlns:a16="http://schemas.microsoft.com/office/drawing/2014/main" id="{DD0DE7DA-D9A7-A349-B745-E3630747143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4395414" y="1697570"/>
            <a:ext cx="3428779" cy="576065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1600">
                <a:latin typeface="Graphik Regular" panose="020B0503030202060203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8" name="Text Placeholder 21">
            <a:extLst>
              <a:ext uri="{FF2B5EF4-FFF2-40B4-BE49-F238E27FC236}">
                <a16:creationId xmlns:a16="http://schemas.microsoft.com/office/drawing/2014/main" id="{36FF3CA0-7455-9E43-9B60-95E706CF0E1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382833" y="5275411"/>
            <a:ext cx="3436059" cy="937903"/>
          </a:xfrm>
          <a:prstGeom prst="rect">
            <a:avLst/>
          </a:prstGeom>
        </p:spPr>
        <p:txBody>
          <a:bodyPr/>
          <a:lstStyle>
            <a:lvl1pPr marL="186261" indent="0" algn="ctr">
              <a:buNone/>
              <a:defRPr sz="1467" b="0" i="0"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Note</a:t>
            </a:r>
          </a:p>
        </p:txBody>
      </p:sp>
      <p:sp>
        <p:nvSpPr>
          <p:cNvPr id="59" name="Picture Placeholder 17">
            <a:extLst>
              <a:ext uri="{FF2B5EF4-FFF2-40B4-BE49-F238E27FC236}">
                <a16:creationId xmlns:a16="http://schemas.microsoft.com/office/drawing/2014/main" id="{BF7BD487-E819-C241-BA32-E15F9A86C3BE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144113" y="2493287"/>
            <a:ext cx="3424498" cy="2688931"/>
          </a:xfrm>
          <a:prstGeom prst="rect">
            <a:avLst/>
          </a:prstGeom>
        </p:spPr>
        <p:txBody>
          <a:bodyPr/>
          <a:lstStyle>
            <a:lvl1pPr>
              <a:defRPr sz="1600" b="0" i="0">
                <a:latin typeface="Graphik Regular" panose="020B0503030202060203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x-none" dirty="0"/>
          </a:p>
        </p:txBody>
      </p:sp>
      <p:sp>
        <p:nvSpPr>
          <p:cNvPr id="60" name="Text Placeholder 20">
            <a:extLst>
              <a:ext uri="{FF2B5EF4-FFF2-40B4-BE49-F238E27FC236}">
                <a16:creationId xmlns:a16="http://schemas.microsoft.com/office/drawing/2014/main" id="{82EA4038-756E-214B-9783-66D8B0C358D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144113" y="1697570"/>
            <a:ext cx="3428779" cy="576065"/>
          </a:xfrm>
          <a:prstGeom prst="rect">
            <a:avLst/>
          </a:prstGeom>
        </p:spPr>
        <p:txBody>
          <a:bodyPr anchor="ctr"/>
          <a:lstStyle>
            <a:lvl1pPr marL="10584" indent="0" algn="ctr">
              <a:buNone/>
              <a:tabLst/>
              <a:defRPr sz="1600">
                <a:latin typeface="Graphik Regular" panose="020B0503030202060203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1" name="Text Placeholder 21">
            <a:extLst>
              <a:ext uri="{FF2B5EF4-FFF2-40B4-BE49-F238E27FC236}">
                <a16:creationId xmlns:a16="http://schemas.microsoft.com/office/drawing/2014/main" id="{9FBDA5C9-60DE-594D-9A78-B3CCFFEB6F9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131530" y="5275411"/>
            <a:ext cx="3436059" cy="937903"/>
          </a:xfrm>
          <a:prstGeom prst="rect">
            <a:avLst/>
          </a:prstGeom>
        </p:spPr>
        <p:txBody>
          <a:bodyPr/>
          <a:lstStyle>
            <a:lvl1pPr marL="186261" indent="0" algn="ctr">
              <a:buNone/>
              <a:defRPr sz="1467" b="0" i="0">
                <a:latin typeface="Graphik Regular" panose="020B0503030202060203" pitchFamily="34" charset="0"/>
              </a:defRPr>
            </a:lvl1pPr>
          </a:lstStyle>
          <a:p>
            <a:r>
              <a:rPr lang="x-none" dirty="0"/>
              <a:t>Note</a:t>
            </a:r>
          </a:p>
        </p:txBody>
      </p:sp>
    </p:spTree>
    <p:extLst>
      <p:ext uri="{BB962C8B-B14F-4D97-AF65-F5344CB8AC3E}">
        <p14:creationId xmlns:p14="http://schemas.microsoft.com/office/powerpoint/2010/main" val="672411622"/>
      </p:ext>
    </p:extLst>
  </p:cSld>
  <p:clrMapOvr>
    <a:masterClrMapping/>
  </p:clrMapOvr>
  <p:transition spd="slow">
    <p:fade thruBlk="1"/>
  </p:transition>
  <p:extLst>
    <p:ext uri="{DCECCB84-F9BA-43D5-87BE-67443E8EF086}">
      <p15:sldGuideLst xmlns:p15="http://schemas.microsoft.com/office/powerpoint/2012/main">
        <p15:guide id="2" pos="2789" userDrawn="1">
          <p15:clr>
            <a:srgbClr val="FBAE40"/>
          </p15:clr>
        </p15:guide>
        <p15:guide id="3" pos="3289" userDrawn="1">
          <p15:clr>
            <a:srgbClr val="FBAE40"/>
          </p15:clr>
        </p15:guide>
        <p15:guide id="4" pos="5057" userDrawn="1">
          <p15:clr>
            <a:srgbClr val="FBAE40"/>
          </p15:clr>
        </p15:guide>
        <p15:guide id="5" pos="5465" userDrawn="1">
          <p15:clr>
            <a:srgbClr val="FBAE40"/>
          </p15:clr>
        </p15:guide>
        <p15:guide id="6" pos="2473" userDrawn="1">
          <p15:clr>
            <a:srgbClr val="FBAE40"/>
          </p15:clr>
        </p15:guide>
        <p15:guide id="7" pos="703" userDrawn="1">
          <p15:clr>
            <a:srgbClr val="FBAE40"/>
          </p15:clr>
        </p15:guide>
        <p15:guide id="8" pos="295" userDrawn="1">
          <p15:clr>
            <a:srgbClr val="FBAE40"/>
          </p15:clr>
        </p15:guide>
        <p15:guide id="9" pos="2971" userDrawn="1">
          <p15:clr>
            <a:srgbClr val="FBAE40"/>
          </p15:clr>
        </p15:guide>
        <p15:guide id="10" orient="horz" pos="214" userDrawn="1">
          <p15:clr>
            <a:srgbClr val="FBAE40"/>
          </p15:clr>
        </p15:guide>
        <p15:guide id="11" orient="horz" pos="3117" userDrawn="1">
          <p15:clr>
            <a:srgbClr val="FBAE40"/>
          </p15:clr>
        </p15:guide>
        <p15:guide id="12" userDrawn="1">
          <p15:clr>
            <a:srgbClr val="FBAE40"/>
          </p15:clr>
        </p15:guide>
        <p15:guide id="13" pos="5760" userDrawn="1">
          <p15:clr>
            <a:srgbClr val="FBAE40"/>
          </p15:clr>
        </p15:guide>
        <p15:guide id="14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GOS" preserve="1">
  <p:cSld name="1_LOGOS"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6">
            <a:extLst>
              <a:ext uri="{FF2B5EF4-FFF2-40B4-BE49-F238E27FC236}">
                <a16:creationId xmlns:a16="http://schemas.microsoft.com/office/drawing/2014/main" id="{D1B74E11-AAA0-8F42-97AC-435EB154E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867" b="0" i="0">
                <a:latin typeface="Graphik Medium" panose="020B0503030202060203" pitchFamily="34" charset="77"/>
              </a:defRPr>
            </a:lvl1pPr>
          </a:lstStyle>
          <a:p>
            <a:r>
              <a:rPr lang="en-US"/>
              <a:t>Click to edit Master title style</a:t>
            </a:r>
            <a:endParaRPr lang="x-none" dirty="0"/>
          </a:p>
        </p:txBody>
      </p:sp>
      <p:sp>
        <p:nvSpPr>
          <p:cNvPr id="52" name="Picture Placeholder 17">
            <a:extLst>
              <a:ext uri="{FF2B5EF4-FFF2-40B4-BE49-F238E27FC236}">
                <a16:creationId xmlns:a16="http://schemas.microsoft.com/office/drawing/2014/main" id="{414069F9-0446-3E41-A962-2658C1F608A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5974" y="2493287"/>
            <a:ext cx="3424498" cy="2688931"/>
          </a:xfrm>
          <a:prstGeom prst="rect">
            <a:avLst/>
          </a:prstGeom>
        </p:spPr>
        <p:txBody>
          <a:bodyPr/>
          <a:lstStyle>
            <a:lvl1pPr>
              <a:defRPr sz="1600" b="0" i="0">
                <a:latin typeface="Graphik Regular" panose="020B0503030202060203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x-none" dirty="0"/>
          </a:p>
        </p:txBody>
      </p:sp>
      <p:sp>
        <p:nvSpPr>
          <p:cNvPr id="55" name="Google Shape;676;p146">
            <a:extLst>
              <a:ext uri="{FF2B5EF4-FFF2-40B4-BE49-F238E27FC236}">
                <a16:creationId xmlns:a16="http://schemas.microsoft.com/office/drawing/2014/main" id="{A6905DAE-B989-4240-A84D-2F23A4D8F9DC}"/>
              </a:ext>
            </a:extLst>
          </p:cNvPr>
          <p:cNvSpPr txBox="1">
            <a:spLocks noGrp="1"/>
          </p:cNvSpPr>
          <p:nvPr>
            <p:ph type="body" idx="10" hasCustomPrompt="1"/>
          </p:nvPr>
        </p:nvSpPr>
        <p:spPr>
          <a:xfrm>
            <a:off x="609601" y="60584"/>
            <a:ext cx="6350000" cy="331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09582" lvl="0" indent="-30479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1200" b="0" i="0">
                <a:solidFill>
                  <a:schemeClr val="lt1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s-ES" dirty="0" err="1"/>
              <a:t>Subject</a:t>
            </a:r>
            <a:r>
              <a:rPr lang="es-ES" dirty="0"/>
              <a:t> | </a:t>
            </a:r>
            <a:r>
              <a:rPr lang="es-ES" dirty="0" err="1"/>
              <a:t>Lesson</a:t>
            </a:r>
            <a:r>
              <a:rPr lang="es-ES" dirty="0"/>
              <a:t> </a:t>
            </a:r>
            <a:r>
              <a:rPr lang="es-ES" dirty="0" err="1"/>
              <a:t>section</a:t>
            </a:r>
            <a:endParaRPr dirty="0"/>
          </a:p>
        </p:txBody>
      </p:sp>
      <p:sp>
        <p:nvSpPr>
          <p:cNvPr id="56" name="Picture Placeholder 17">
            <a:extLst>
              <a:ext uri="{FF2B5EF4-FFF2-40B4-BE49-F238E27FC236}">
                <a16:creationId xmlns:a16="http://schemas.microsoft.com/office/drawing/2014/main" id="{F0E64A17-5555-CA4D-894D-E7A8CD7C6618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395415" y="2493287"/>
            <a:ext cx="3424498" cy="2688931"/>
          </a:xfrm>
          <a:prstGeom prst="rect">
            <a:avLst/>
          </a:prstGeom>
        </p:spPr>
        <p:txBody>
          <a:bodyPr/>
          <a:lstStyle>
            <a:lvl1pPr>
              <a:defRPr sz="1600" b="0" i="0">
                <a:latin typeface="Graphik Regular" panose="020B0503030202060203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x-none" dirty="0"/>
          </a:p>
        </p:txBody>
      </p:sp>
      <p:sp>
        <p:nvSpPr>
          <p:cNvPr id="59" name="Picture Placeholder 17">
            <a:extLst>
              <a:ext uri="{FF2B5EF4-FFF2-40B4-BE49-F238E27FC236}">
                <a16:creationId xmlns:a16="http://schemas.microsoft.com/office/drawing/2014/main" id="{BF7BD487-E819-C241-BA32-E15F9A86C3BE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144113" y="2493287"/>
            <a:ext cx="3424498" cy="2688931"/>
          </a:xfrm>
          <a:prstGeom prst="rect">
            <a:avLst/>
          </a:prstGeom>
        </p:spPr>
        <p:txBody>
          <a:bodyPr/>
          <a:lstStyle>
            <a:lvl1pPr>
              <a:defRPr sz="1600" b="0" i="0">
                <a:latin typeface="Graphik Regular" panose="020B0503030202060203" pitchFamily="34" charset="0"/>
              </a:defRPr>
            </a:lvl1pPr>
          </a:lstStyle>
          <a:p>
            <a:r>
              <a:rPr lang="en-US"/>
              <a:t>Click icon to add picture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275743699"/>
      </p:ext>
    </p:extLst>
  </p:cSld>
  <p:clrMapOvr>
    <a:masterClrMapping/>
  </p:clrMapOvr>
  <p:transition spd="slow">
    <p:fade thruBlk="1"/>
  </p:transition>
  <p:extLst>
    <p:ext uri="{DCECCB84-F9BA-43D5-87BE-67443E8EF086}">
      <p15:sldGuideLst xmlns:p15="http://schemas.microsoft.com/office/powerpoint/2012/main">
        <p15:guide id="2" pos="2789" userDrawn="1">
          <p15:clr>
            <a:srgbClr val="FBAE40"/>
          </p15:clr>
        </p15:guide>
        <p15:guide id="3" pos="3289" userDrawn="1">
          <p15:clr>
            <a:srgbClr val="FBAE40"/>
          </p15:clr>
        </p15:guide>
        <p15:guide id="4" pos="5057" userDrawn="1">
          <p15:clr>
            <a:srgbClr val="FBAE40"/>
          </p15:clr>
        </p15:guide>
        <p15:guide id="5" pos="5465" userDrawn="1">
          <p15:clr>
            <a:srgbClr val="FBAE40"/>
          </p15:clr>
        </p15:guide>
        <p15:guide id="6" pos="2473" userDrawn="1">
          <p15:clr>
            <a:srgbClr val="FBAE40"/>
          </p15:clr>
        </p15:guide>
        <p15:guide id="7" pos="703" userDrawn="1">
          <p15:clr>
            <a:srgbClr val="FBAE40"/>
          </p15:clr>
        </p15:guide>
        <p15:guide id="8" pos="295" userDrawn="1">
          <p15:clr>
            <a:srgbClr val="FBAE40"/>
          </p15:clr>
        </p15:guide>
        <p15:guide id="9" pos="2971" userDrawn="1">
          <p15:clr>
            <a:srgbClr val="FBAE40"/>
          </p15:clr>
        </p15:guide>
        <p15:guide id="10" orient="horz" pos="214" userDrawn="1">
          <p15:clr>
            <a:srgbClr val="FBAE40"/>
          </p15:clr>
        </p15:guide>
        <p15:guide id="11" orient="horz" pos="3117" userDrawn="1">
          <p15:clr>
            <a:srgbClr val="FBAE40"/>
          </p15:clr>
        </p15:guide>
        <p15:guide id="12" userDrawn="1">
          <p15:clr>
            <a:srgbClr val="FBAE40"/>
          </p15:clr>
        </p15:guide>
        <p15:guide id="13" pos="5760" userDrawn="1">
          <p15:clr>
            <a:srgbClr val="FBAE40"/>
          </p15:clr>
        </p15:guide>
        <p15:guide id="14" pos="28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GOS" preserve="1" userDrawn="1">
  <p:cSld name="4 placeholders"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6">
            <a:extLst>
              <a:ext uri="{FF2B5EF4-FFF2-40B4-BE49-F238E27FC236}">
                <a16:creationId xmlns:a16="http://schemas.microsoft.com/office/drawing/2014/main" id="{D1B74E11-AAA0-8F42-97AC-435EB154E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9" y="452669"/>
            <a:ext cx="6335183" cy="863600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867" b="0" i="0">
                <a:latin typeface="Graphik Medium" panose="020B0503030202060203" pitchFamily="34" charset="77"/>
              </a:defRPr>
            </a:lvl1pPr>
          </a:lstStyle>
          <a:p>
            <a:endParaRPr lang="x-none" dirty="0"/>
          </a:p>
        </p:txBody>
      </p:sp>
      <p:sp>
        <p:nvSpPr>
          <p:cNvPr id="55" name="Google Shape;676;p146">
            <a:extLst>
              <a:ext uri="{FF2B5EF4-FFF2-40B4-BE49-F238E27FC236}">
                <a16:creationId xmlns:a16="http://schemas.microsoft.com/office/drawing/2014/main" id="{A6905DAE-B989-4240-A84D-2F23A4D8F9DC}"/>
              </a:ext>
            </a:extLst>
          </p:cNvPr>
          <p:cNvSpPr txBox="1">
            <a:spLocks noGrp="1"/>
          </p:cNvSpPr>
          <p:nvPr>
            <p:ph type="body" idx="10" hasCustomPrompt="1"/>
          </p:nvPr>
        </p:nvSpPr>
        <p:spPr>
          <a:xfrm>
            <a:off x="609600" y="60584"/>
            <a:ext cx="6350000" cy="331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09582" lvl="0" indent="-30479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1200" b="0" i="0">
                <a:solidFill>
                  <a:schemeClr val="lt1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s-ES" dirty="0" err="1"/>
              <a:t>Subject</a:t>
            </a:r>
            <a:r>
              <a:rPr lang="es-ES" dirty="0"/>
              <a:t> | </a:t>
            </a:r>
            <a:r>
              <a:rPr lang="es-ES" dirty="0" err="1"/>
              <a:t>Lesson</a:t>
            </a:r>
            <a:r>
              <a:rPr lang="es-ES" dirty="0"/>
              <a:t> </a:t>
            </a:r>
            <a:r>
              <a:rPr lang="es-ES" dirty="0" err="1"/>
              <a:t>section</a:t>
            </a:r>
            <a:endParaRPr dirty="0"/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5FC341BF-1BF3-FF46-A5FA-BDC8A9E7B46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100262" y="1697567"/>
            <a:ext cx="2059717" cy="4515743"/>
          </a:xfrm>
          <a:prstGeom prst="rect">
            <a:avLst/>
          </a:prstGeom>
        </p:spPr>
        <p:txBody>
          <a:bodyPr anchor="t"/>
          <a:lstStyle>
            <a:lvl1pPr marL="124881" indent="0" algn="l">
              <a:buNone/>
              <a:tabLst/>
              <a:defRPr sz="1333" b="0" i="0">
                <a:latin typeface="Graphik" panose="020B0503030202060203" pitchFamily="34" charset="77"/>
              </a:defRPr>
            </a:lvl1pPr>
          </a:lstStyle>
          <a:p>
            <a:endParaRPr lang="x-none" dirty="0"/>
          </a:p>
        </p:txBody>
      </p: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4780750A-1512-8047-B8FB-3E1F7F6AB485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5577133" y="1697567"/>
            <a:ext cx="2039839" cy="4515743"/>
          </a:xfrm>
          <a:prstGeom prst="rect">
            <a:avLst/>
          </a:prstGeom>
        </p:spPr>
        <p:txBody>
          <a:bodyPr anchor="t"/>
          <a:lstStyle>
            <a:lvl1pPr marL="124881" indent="0" algn="l">
              <a:buNone/>
              <a:tabLst/>
              <a:defRPr sz="1333" b="0" i="0">
                <a:latin typeface="Graphik" panose="020B0503030202060203" pitchFamily="34" charset="77"/>
              </a:defRPr>
            </a:lvl1pPr>
          </a:lstStyle>
          <a:p>
            <a:endParaRPr lang="x-none" dirty="0"/>
          </a:p>
        </p:txBody>
      </p:sp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26C58780-77BF-D843-ACDE-14E9E22BF9C2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034124" y="1697567"/>
            <a:ext cx="3533461" cy="4515743"/>
          </a:xfrm>
          <a:prstGeom prst="rect">
            <a:avLst/>
          </a:prstGeom>
        </p:spPr>
        <p:txBody>
          <a:bodyPr anchor="t"/>
          <a:lstStyle>
            <a:lvl1pPr marL="124881" indent="0" algn="l">
              <a:buNone/>
              <a:tabLst/>
              <a:defRPr sz="1333" b="0" i="0">
                <a:latin typeface="Graphik" panose="020B0503030202060203" pitchFamily="34" charset="77"/>
              </a:defRPr>
            </a:lvl1pPr>
          </a:lstStyle>
          <a:p>
            <a:endParaRPr lang="x-none" dirty="0"/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FA1AD7DD-9A44-3944-A5C2-2232DEC00BF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23393" y="1697567"/>
            <a:ext cx="2059716" cy="4515743"/>
          </a:xfrm>
          <a:prstGeom prst="rect">
            <a:avLst/>
          </a:prstGeom>
        </p:spPr>
        <p:txBody>
          <a:bodyPr anchor="t"/>
          <a:lstStyle>
            <a:lvl1pPr marL="124881" indent="0" algn="l">
              <a:buNone/>
              <a:tabLst/>
              <a:defRPr sz="1333" b="0" i="0">
                <a:latin typeface="Graphik" panose="020B0503030202060203" pitchFamily="34" charset="77"/>
              </a:defRPr>
            </a:lvl1pPr>
          </a:lstStyle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094031172"/>
      </p:ext>
    </p:extLst>
  </p:cSld>
  <p:clrMapOvr>
    <a:masterClrMapping/>
  </p:clrMapOvr>
  <p:transition spd="slow">
    <p:fade thruBlk="1"/>
  </p:transition>
  <p:extLst>
    <p:ext uri="{DCECCB84-F9BA-43D5-87BE-67443E8EF086}">
      <p15:sldGuideLst xmlns:p15="http://schemas.microsoft.com/office/powerpoint/2012/main">
        <p15:guide id="2" pos="2789">
          <p15:clr>
            <a:srgbClr val="FBAE40"/>
          </p15:clr>
        </p15:guide>
        <p15:guide id="3" pos="3288">
          <p15:clr>
            <a:srgbClr val="FBAE40"/>
          </p15:clr>
        </p15:guide>
        <p15:guide id="4" pos="5057">
          <p15:clr>
            <a:srgbClr val="FBAE40"/>
          </p15:clr>
        </p15:guide>
        <p15:guide id="5" pos="5465">
          <p15:clr>
            <a:srgbClr val="FBAE40"/>
          </p15:clr>
        </p15:guide>
        <p15:guide id="6" pos="2472">
          <p15:clr>
            <a:srgbClr val="FBAE40"/>
          </p15:clr>
        </p15:guide>
        <p15:guide id="7" pos="703">
          <p15:clr>
            <a:srgbClr val="FBAE40"/>
          </p15:clr>
        </p15:guide>
        <p15:guide id="8" pos="295">
          <p15:clr>
            <a:srgbClr val="FBAE40"/>
          </p15:clr>
        </p15:guide>
        <p15:guide id="9" pos="2971">
          <p15:clr>
            <a:srgbClr val="FBAE40"/>
          </p15:clr>
        </p15:guide>
        <p15:guide id="10" orient="horz" pos="214">
          <p15:clr>
            <a:srgbClr val="FBAE40"/>
          </p15:clr>
        </p15:guide>
        <p15:guide id="11" orient="horz" pos="3117">
          <p15:clr>
            <a:srgbClr val="FBAE40"/>
          </p15:clr>
        </p15:guide>
        <p15:guide id="12">
          <p15:clr>
            <a:srgbClr val="FBAE40"/>
          </p15:clr>
        </p15:guide>
        <p15:guide id="13" pos="5760">
          <p15:clr>
            <a:srgbClr val="FBAE40"/>
          </p15:clr>
        </p15:guide>
        <p15:guide id="14" pos="288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En blanco">
  <p:cSld name="3_En blanco">
    <p:bg>
      <p:bgPr>
        <a:solidFill>
          <a:srgbClr val="14236E"/>
        </a:solidFill>
        <a:effectLst/>
      </p:bgPr>
    </p:bg>
    <p:spTree>
      <p:nvGrpSpPr>
        <p:cNvPr id="1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p174"/>
          <p:cNvSpPr txBox="1"/>
          <p:nvPr/>
        </p:nvSpPr>
        <p:spPr>
          <a:xfrm>
            <a:off x="925497" y="3429004"/>
            <a:ext cx="9194800" cy="814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</a:pPr>
            <a:r>
              <a:rPr lang="es-UY" sz="32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Thank you!</a:t>
            </a:r>
            <a:endParaRPr sz="32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</p:txBody>
      </p:sp>
      <p:sp>
        <p:nvSpPr>
          <p:cNvPr id="800" name="Google Shape;800;p174"/>
          <p:cNvSpPr txBox="1">
            <a:spLocks noGrp="1"/>
          </p:cNvSpPr>
          <p:nvPr>
            <p:ph type="body" idx="1"/>
          </p:nvPr>
        </p:nvSpPr>
        <p:spPr>
          <a:xfrm>
            <a:off x="925499" y="4291795"/>
            <a:ext cx="5242857" cy="1090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09582" lvl="0" indent="-304790" algn="l">
              <a:spcBef>
                <a:spcPts val="28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Arial"/>
              <a:buNone/>
              <a:defRPr sz="1400">
                <a:solidFill>
                  <a:srgbClr val="FFFFFF"/>
                </a:solidFill>
                <a:latin typeface="Graphik Regular" panose="020B0503030202060203" pitchFamily="34" charset="0"/>
                <a:ea typeface="Graphik Regular" panose="020B0503030202060203" pitchFamily="34" charset="0"/>
                <a:cs typeface="Arial"/>
                <a:sym typeface="Arial"/>
              </a:defRPr>
            </a:lvl1pPr>
            <a:lvl2pPr marL="1219163" lvl="1" indent="-406387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200"/>
              <a:buChar char="–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828744" lvl="2" indent="-406387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200"/>
              <a:buChar char="•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Google Shape;11;p1">
            <a:extLst>
              <a:ext uri="{FF2B5EF4-FFF2-40B4-BE49-F238E27FC236}">
                <a16:creationId xmlns:a16="http://schemas.microsoft.com/office/drawing/2014/main" id="{E560EFB5-4D9A-4B4A-B282-3890500E2F92}"/>
              </a:ext>
            </a:extLst>
          </p:cNvPr>
          <p:cNvSpPr/>
          <p:nvPr/>
        </p:nvSpPr>
        <p:spPr>
          <a:xfrm>
            <a:off x="853" y="2123"/>
            <a:ext cx="12205719" cy="450849"/>
          </a:xfrm>
          <a:prstGeom prst="rect">
            <a:avLst/>
          </a:prstGeom>
          <a:solidFill>
            <a:srgbClr val="14236E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72821621"/>
      </p:ext>
    </p:extLst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IERRE - paises">
  <p:cSld name="CIERRE - paises"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175"/>
          <p:cNvSpPr/>
          <p:nvPr/>
        </p:nvSpPr>
        <p:spPr>
          <a:xfrm>
            <a:off x="0" y="2"/>
            <a:ext cx="12192000" cy="7173415"/>
          </a:xfrm>
          <a:prstGeom prst="rect">
            <a:avLst/>
          </a:prstGeom>
          <a:solidFill>
            <a:srgbClr val="15256B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867" b="0" i="0" u="none" strike="noStrike" cap="none" dirty="0">
              <a:solidFill>
                <a:schemeClr val="lt1"/>
              </a:solidFill>
              <a:latin typeface="+mj-lt"/>
              <a:ea typeface="Arial"/>
              <a:cs typeface="Arial"/>
              <a:sym typeface="Arial"/>
            </a:endParaRPr>
          </a:p>
        </p:txBody>
      </p:sp>
      <p:sp>
        <p:nvSpPr>
          <p:cNvPr id="804" name="Google Shape;804;p175"/>
          <p:cNvSpPr txBox="1"/>
          <p:nvPr/>
        </p:nvSpPr>
        <p:spPr>
          <a:xfrm>
            <a:off x="739425" y="1202272"/>
            <a:ext cx="3138311" cy="427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Arial"/>
              <a:buNone/>
            </a:pPr>
            <a:r>
              <a:rPr lang="es-UY" sz="14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Información de contacto</a:t>
            </a:r>
            <a:endParaRPr sz="2191" dirty="0">
              <a:latin typeface="Graphik Regular" panose="020B0503030202060203" pitchFamily="34" charset="0"/>
            </a:endParaRPr>
          </a:p>
        </p:txBody>
      </p:sp>
      <p:cxnSp>
        <p:nvCxnSpPr>
          <p:cNvPr id="805" name="Google Shape;805;p175"/>
          <p:cNvCxnSpPr/>
          <p:nvPr/>
        </p:nvCxnSpPr>
        <p:spPr>
          <a:xfrm>
            <a:off x="857958" y="1172633"/>
            <a:ext cx="10385777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06" name="Google Shape;806;p175"/>
          <p:cNvSpPr txBox="1"/>
          <p:nvPr/>
        </p:nvSpPr>
        <p:spPr>
          <a:xfrm>
            <a:off x="756360" y="1866903"/>
            <a:ext cx="2952044" cy="1619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| URUGUAY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</a:pP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Teléfono: (598) 2601 2082 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Dirección: Av. Italia 6201. 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Parque Tecnológico del LATU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Edificio Los Pinos - Planta Alta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Montevideo, CP 11500 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Email: info@genexus.com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Web: www.genexus.com</a:t>
            </a: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</p:txBody>
      </p:sp>
      <p:sp>
        <p:nvSpPr>
          <p:cNvPr id="807" name="Google Shape;807;p175"/>
          <p:cNvSpPr txBox="1"/>
          <p:nvPr/>
        </p:nvSpPr>
        <p:spPr>
          <a:xfrm>
            <a:off x="4238982" y="1866902"/>
            <a:ext cx="3812823" cy="1286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| MEXICO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</a:pP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Teléfono: (5255) 5255 4733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Dirección: Hegel </a:t>
            </a:r>
            <a:r>
              <a:rPr lang="es-UY" sz="900" b="0" i="0" u="none" strike="noStrike" cap="none" dirty="0" err="1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N°</a:t>
            </a: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 221, Piso 2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 err="1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Mexico</a:t>
            </a: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 DF 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Email: contactomx@genexus.com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Web: www.genexus.com/mx </a:t>
            </a: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</p:txBody>
      </p:sp>
      <p:sp>
        <p:nvSpPr>
          <p:cNvPr id="808" name="Google Shape;808;p175"/>
          <p:cNvSpPr txBox="1"/>
          <p:nvPr/>
        </p:nvSpPr>
        <p:spPr>
          <a:xfrm>
            <a:off x="756361" y="4218521"/>
            <a:ext cx="3324577" cy="1286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| JAPÓN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</a:pP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Teléfono: (813) 6303 9381 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Dirección: 2 27 3 </a:t>
            </a:r>
            <a:r>
              <a:rPr lang="es-UY" sz="900" b="0" i="0" u="none" strike="noStrike" cap="none" dirty="0" err="1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Gotanda</a:t>
            </a: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 Front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Nishi </a:t>
            </a:r>
            <a:r>
              <a:rPr lang="es-UY" sz="900" b="0" i="0" u="none" strike="noStrike" cap="none" dirty="0" err="1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Gotanda</a:t>
            </a: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, </a:t>
            </a:r>
            <a:r>
              <a:rPr lang="es-UY" sz="900" b="0" i="0" u="none" strike="noStrike" cap="none" dirty="0" err="1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Shinagawa</a:t>
            </a: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 </a:t>
            </a:r>
            <a:r>
              <a:rPr lang="es-UY" sz="900" b="0" i="0" u="none" strike="noStrike" cap="none" dirty="0" err="1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ku</a:t>
            </a: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 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Email: info@genexus.jp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Web: www.genexus.jp </a:t>
            </a:r>
            <a:endParaRPr sz="2191" dirty="0">
              <a:latin typeface="Graphik Regular" panose="020B0503030202060203" pitchFamily="34" charset="0"/>
            </a:endParaRPr>
          </a:p>
        </p:txBody>
      </p:sp>
      <p:sp>
        <p:nvSpPr>
          <p:cNvPr id="809" name="Google Shape;809;p175"/>
          <p:cNvSpPr txBox="1"/>
          <p:nvPr/>
        </p:nvSpPr>
        <p:spPr>
          <a:xfrm>
            <a:off x="4262752" y="4182870"/>
            <a:ext cx="4611511" cy="1286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| USA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</a:pP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Teléfono: (1 312) 836 9152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Dirección: 1143 W </a:t>
            </a:r>
            <a:r>
              <a:rPr lang="es-UY" sz="900" b="0" i="0" u="none" strike="noStrike" cap="none" dirty="0" err="1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Rundell</a:t>
            </a: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 PL, Suite 300 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Chicago, IL 60607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Email: gxinfo@genexus.com</a:t>
            </a: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Web: www.genexus.com/usa </a:t>
            </a: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</p:txBody>
      </p:sp>
      <p:sp>
        <p:nvSpPr>
          <p:cNvPr id="810" name="Google Shape;810;p175"/>
          <p:cNvSpPr txBox="1"/>
          <p:nvPr/>
        </p:nvSpPr>
        <p:spPr>
          <a:xfrm>
            <a:off x="8051806" y="1866902"/>
            <a:ext cx="3832577" cy="1286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| BRASIL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</a:pP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Teléfono: (5511) 2663 2558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Dirección: </a:t>
            </a:r>
            <a:r>
              <a:rPr lang="es-UY" sz="900" b="0" i="0" u="none" strike="noStrike" cap="none" dirty="0" err="1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Rua</a:t>
            </a: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 Samuel Morse 120 </a:t>
            </a:r>
            <a:r>
              <a:rPr lang="es-UY" sz="900" b="0" i="0" u="none" strike="noStrike" cap="none" dirty="0" err="1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Conj</a:t>
            </a: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. 141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04576-060 Sao Paulo 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Email: info@artech-brasil.com</a:t>
            </a:r>
            <a:endParaRPr sz="2191" dirty="0">
              <a:latin typeface="Graphik Regular" panose="020B0503030202060203" pitchFamily="34" charset="0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75"/>
              <a:buFont typeface="Arial"/>
              <a:buNone/>
            </a:pPr>
            <a:r>
              <a:rPr lang="es-UY" sz="900" b="0" i="0" u="none" strike="noStrike" cap="none" dirty="0">
                <a:solidFill>
                  <a:srgbClr val="FFFFFF"/>
                </a:solidFill>
                <a:latin typeface="Graphik Regular" panose="020B0503030202060203" pitchFamily="34" charset="0"/>
                <a:ea typeface="Arial"/>
                <a:cs typeface="Arial"/>
                <a:sym typeface="Arial"/>
              </a:rPr>
              <a:t>Web: www.genexus.com.br </a:t>
            </a:r>
            <a:endParaRPr sz="900" b="0" i="0" u="none" strike="noStrike" cap="none" dirty="0">
              <a:solidFill>
                <a:srgbClr val="FFFFFF"/>
              </a:solidFill>
              <a:latin typeface="Graphik Regular" panose="020B0503030202060203" pitchFamily="34" charset="0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796;p173" descr="LogoGeneXus-blanco.png">
            <a:extLst>
              <a:ext uri="{FF2B5EF4-FFF2-40B4-BE49-F238E27FC236}">
                <a16:creationId xmlns:a16="http://schemas.microsoft.com/office/drawing/2014/main" id="{A939D1EF-C345-A941-9AE4-542C1A813ED9}"/>
              </a:ext>
            </a:extLst>
          </p:cNvPr>
          <p:cNvPicPr preferRelativeResize="0"/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57" y="446131"/>
            <a:ext cx="1632617" cy="3010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5820157"/>
      </p:ext>
    </p:extLst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CENTE.Alec">
  <p:cSld name="DOCENTE.Alec"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2" name="Google Shape;832;p181"/>
          <p:cNvPicPr preferRelativeResize="0"/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88" t="2866" r="3029" b="22238"/>
          <a:stretch/>
        </p:blipFill>
        <p:spPr>
          <a:xfrm>
            <a:off x="1601257" y="1984644"/>
            <a:ext cx="2400000" cy="24000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Google Shape;15;p2">
            <a:extLst>
              <a:ext uri="{FF2B5EF4-FFF2-40B4-BE49-F238E27FC236}">
                <a16:creationId xmlns:a16="http://schemas.microsoft.com/office/drawing/2014/main" id="{B468BDA6-134F-9D4A-BD15-F60F1D6E4AFE}"/>
              </a:ext>
            </a:extLst>
          </p:cNvPr>
          <p:cNvSpPr txBox="1">
            <a:spLocks noGrp="1"/>
          </p:cNvSpPr>
          <p:nvPr>
            <p:ph type="body" idx="10" hasCustomPrompt="1"/>
          </p:nvPr>
        </p:nvSpPr>
        <p:spPr>
          <a:xfrm>
            <a:off x="4367808" y="4005066"/>
            <a:ext cx="6836347" cy="767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302676" lvl="0" indent="-302676" algn="l">
              <a:spcBef>
                <a:spcPts val="427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tabLst/>
              <a:defRPr sz="1600" b="0" i="0">
                <a:solidFill>
                  <a:srgbClr val="0070BF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s-ES" dirty="0"/>
              <a:t>Alejandra </a:t>
            </a:r>
            <a:r>
              <a:rPr lang="es-ES" dirty="0" err="1"/>
              <a:t>Caggiano</a:t>
            </a:r>
            <a:r>
              <a:rPr lang="es-ES" dirty="0"/>
              <a:t> | </a:t>
            </a:r>
            <a:r>
              <a:rPr lang="es-ES" dirty="0" err="1"/>
              <a:t>GeneXus</a:t>
            </a:r>
            <a:r>
              <a:rPr lang="es-ES" dirty="0"/>
              <a:t> Training </a:t>
            </a:r>
            <a:endParaRPr dirty="0"/>
          </a:p>
        </p:txBody>
      </p:sp>
      <p:sp>
        <p:nvSpPr>
          <p:cNvPr id="8" name="Google Shape;14;p2">
            <a:extLst>
              <a:ext uri="{FF2B5EF4-FFF2-40B4-BE49-F238E27FC236}">
                <a16:creationId xmlns:a16="http://schemas.microsoft.com/office/drawing/2014/main" id="{1F8CA217-A222-8248-AFCC-F0BA32FE963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367808" y="2653289"/>
            <a:ext cx="6836347" cy="521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>
                <a:solidFill>
                  <a:schemeClr val="tx1"/>
                </a:solidFill>
                <a:latin typeface="Graphik Regular" panose="020B0503030202060203" pitchFamily="34" charset="0"/>
                <a:ea typeface="Graphik Regular" panose="020B0503030202060203" pitchFamily="34" charset="0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9" name="Google Shape;15;p2">
            <a:extLst>
              <a:ext uri="{FF2B5EF4-FFF2-40B4-BE49-F238E27FC236}">
                <a16:creationId xmlns:a16="http://schemas.microsoft.com/office/drawing/2014/main" id="{E3940FF9-4C72-C740-919C-B001350E468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367808" y="3237925"/>
            <a:ext cx="6836347" cy="767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300559" lvl="0" indent="-289977" algn="l">
              <a:spcBef>
                <a:spcPts val="427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tabLst/>
              <a:defRPr sz="2133" b="0" i="0">
                <a:solidFill>
                  <a:schemeClr val="tx1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9290347"/>
      </p:ext>
    </p:extLst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CENTE.Rodo">
  <p:cSld name="DOCENTE.Rodo"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0" name="Google Shape;830;p180"/>
          <p:cNvPicPr preferRelativeResize="0">
            <a:picLocks noChangeAspect="1"/>
          </p:cNvPicPr>
          <p:nvPr/>
        </p:nvPicPr>
        <p:blipFill rotWithShape="1"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74" t="6322" r="-174" b="12752"/>
          <a:stretch/>
        </p:blipFill>
        <p:spPr>
          <a:xfrm>
            <a:off x="1587712" y="1984646"/>
            <a:ext cx="2400000" cy="2381187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Google Shape;15;p2">
            <a:extLst>
              <a:ext uri="{FF2B5EF4-FFF2-40B4-BE49-F238E27FC236}">
                <a16:creationId xmlns:a16="http://schemas.microsoft.com/office/drawing/2014/main" id="{1C45C952-7CCF-C348-8603-405B8B03DF45}"/>
              </a:ext>
            </a:extLst>
          </p:cNvPr>
          <p:cNvSpPr txBox="1">
            <a:spLocks noGrp="1"/>
          </p:cNvSpPr>
          <p:nvPr>
            <p:ph type="body" idx="10" hasCustomPrompt="1"/>
          </p:nvPr>
        </p:nvSpPr>
        <p:spPr>
          <a:xfrm>
            <a:off x="4367808" y="4005066"/>
            <a:ext cx="6836347" cy="767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302676" lvl="0" indent="-292093" algn="l">
              <a:spcBef>
                <a:spcPts val="427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tabLst/>
              <a:defRPr sz="1600" b="0" i="0">
                <a:solidFill>
                  <a:srgbClr val="0070BF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s-ES" dirty="0"/>
              <a:t>Rodolfo </a:t>
            </a:r>
            <a:r>
              <a:rPr lang="es-ES" dirty="0" err="1"/>
              <a:t>Roballo</a:t>
            </a:r>
            <a:r>
              <a:rPr lang="es-ES" dirty="0"/>
              <a:t> | </a:t>
            </a:r>
            <a:r>
              <a:rPr lang="es-ES" dirty="0" err="1"/>
              <a:t>GeneXus</a:t>
            </a:r>
            <a:r>
              <a:rPr lang="es-ES" dirty="0"/>
              <a:t> Training </a:t>
            </a:r>
            <a:endParaRPr dirty="0"/>
          </a:p>
        </p:txBody>
      </p:sp>
      <p:sp>
        <p:nvSpPr>
          <p:cNvPr id="6" name="Google Shape;14;p2">
            <a:extLst>
              <a:ext uri="{FF2B5EF4-FFF2-40B4-BE49-F238E27FC236}">
                <a16:creationId xmlns:a16="http://schemas.microsoft.com/office/drawing/2014/main" id="{668F0364-FE9E-F946-A0B4-16C102CE30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367808" y="2653289"/>
            <a:ext cx="6836347" cy="521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>
                <a:solidFill>
                  <a:schemeClr val="tx1"/>
                </a:solidFill>
                <a:latin typeface="Graphik Regular" panose="020B0503030202060203" pitchFamily="34" charset="0"/>
                <a:ea typeface="Graphik Regular" panose="020B0503030202060203" pitchFamily="34" charset="0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7" name="Google Shape;15;p2">
            <a:extLst>
              <a:ext uri="{FF2B5EF4-FFF2-40B4-BE49-F238E27FC236}">
                <a16:creationId xmlns:a16="http://schemas.microsoft.com/office/drawing/2014/main" id="{6C91FCD9-B68C-5449-80B8-CFB69F9A899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367808" y="3237925"/>
            <a:ext cx="6836347" cy="767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300559" lvl="0" indent="-289977" algn="l">
              <a:spcBef>
                <a:spcPts val="427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tabLst/>
              <a:defRPr sz="2133" b="0" i="0">
                <a:solidFill>
                  <a:schemeClr val="tx1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859531"/>
      </p:ext>
    </p:extLst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CENTE.Alec" preserve="1">
  <p:cSld name="1_DOCENTE.Alec"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5;p2">
            <a:extLst>
              <a:ext uri="{FF2B5EF4-FFF2-40B4-BE49-F238E27FC236}">
                <a16:creationId xmlns:a16="http://schemas.microsoft.com/office/drawing/2014/main" id="{B468BDA6-134F-9D4A-BD15-F60F1D6E4AFE}"/>
              </a:ext>
            </a:extLst>
          </p:cNvPr>
          <p:cNvSpPr txBox="1">
            <a:spLocks noGrp="1"/>
          </p:cNvSpPr>
          <p:nvPr>
            <p:ph type="body" idx="10" hasCustomPrompt="1"/>
          </p:nvPr>
        </p:nvSpPr>
        <p:spPr>
          <a:xfrm>
            <a:off x="4367808" y="4005066"/>
            <a:ext cx="6836347" cy="767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302676" lvl="0" indent="-292093" algn="l">
              <a:spcBef>
                <a:spcPts val="427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tabLst/>
              <a:defRPr sz="1600" b="0" i="0">
                <a:solidFill>
                  <a:srgbClr val="0070BF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s-ES" dirty="0"/>
              <a:t>Diego </a:t>
            </a:r>
            <a:r>
              <a:rPr lang="es-ES" dirty="0" err="1"/>
              <a:t>Marranghelo</a:t>
            </a:r>
            <a:r>
              <a:rPr lang="es-ES" dirty="0"/>
              <a:t> | </a:t>
            </a:r>
            <a:r>
              <a:rPr lang="es-ES" dirty="0" err="1"/>
              <a:t>GeneXus</a:t>
            </a:r>
            <a:r>
              <a:rPr lang="es-ES" dirty="0"/>
              <a:t> Training </a:t>
            </a:r>
            <a:endParaRPr dirty="0"/>
          </a:p>
        </p:txBody>
      </p:sp>
      <p:pic>
        <p:nvPicPr>
          <p:cNvPr id="7" name="Picture 6" descr="A person wearing glasses and smiling at the camera&#10;&#10;Description automatically generated">
            <a:extLst>
              <a:ext uri="{FF2B5EF4-FFF2-40B4-BE49-F238E27FC236}">
                <a16:creationId xmlns:a16="http://schemas.microsoft.com/office/drawing/2014/main" id="{912A3BDB-7953-6540-8F46-46D1607A6F31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11168" t="-760" r="22125" b="760"/>
          <a:stretch/>
        </p:blipFill>
        <p:spPr>
          <a:xfrm>
            <a:off x="1601257" y="1984644"/>
            <a:ext cx="2400000" cy="2400000"/>
          </a:xfrm>
          <a:prstGeom prst="ellipse">
            <a:avLst/>
          </a:prstGeom>
        </p:spPr>
      </p:pic>
      <p:sp>
        <p:nvSpPr>
          <p:cNvPr id="8" name="Google Shape;14;p2">
            <a:extLst>
              <a:ext uri="{FF2B5EF4-FFF2-40B4-BE49-F238E27FC236}">
                <a16:creationId xmlns:a16="http://schemas.microsoft.com/office/drawing/2014/main" id="{DDC3C970-C09F-7242-8B20-46168D7B474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367808" y="2653289"/>
            <a:ext cx="6836347" cy="521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>
                <a:solidFill>
                  <a:schemeClr val="tx1"/>
                </a:solidFill>
                <a:latin typeface="Graphik Regular" panose="020B0503030202060203" pitchFamily="34" charset="0"/>
                <a:ea typeface="Graphik Regular" panose="020B0503030202060203" pitchFamily="34" charset="0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9" name="Google Shape;15;p2">
            <a:extLst>
              <a:ext uri="{FF2B5EF4-FFF2-40B4-BE49-F238E27FC236}">
                <a16:creationId xmlns:a16="http://schemas.microsoft.com/office/drawing/2014/main" id="{8AD1CE17-AF6E-3444-926B-4ED0173F703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367808" y="3237925"/>
            <a:ext cx="6836347" cy="767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300559" lvl="0" indent="-289977" algn="l">
              <a:spcBef>
                <a:spcPts val="427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tabLst/>
              <a:defRPr sz="2133" b="0" i="0">
                <a:solidFill>
                  <a:schemeClr val="tx1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273992"/>
      </p:ext>
    </p:extLst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CENTE.Alec" preserve="1">
  <p:cSld name="1_DOCENTE.Alec"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5;p2">
            <a:extLst>
              <a:ext uri="{FF2B5EF4-FFF2-40B4-BE49-F238E27FC236}">
                <a16:creationId xmlns:a16="http://schemas.microsoft.com/office/drawing/2014/main" id="{B468BDA6-134F-9D4A-BD15-F60F1D6E4AFE}"/>
              </a:ext>
            </a:extLst>
          </p:cNvPr>
          <p:cNvSpPr txBox="1">
            <a:spLocks noGrp="1"/>
          </p:cNvSpPr>
          <p:nvPr>
            <p:ph type="body" idx="10" hasCustomPrompt="1"/>
          </p:nvPr>
        </p:nvSpPr>
        <p:spPr>
          <a:xfrm>
            <a:off x="4367808" y="4001076"/>
            <a:ext cx="6836347" cy="767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302676" lvl="0" indent="-292093" algn="l">
              <a:spcBef>
                <a:spcPts val="427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tabLst/>
              <a:defRPr sz="1600" b="0" i="0">
                <a:solidFill>
                  <a:srgbClr val="0070BF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s-ES" dirty="0"/>
              <a:t>Vanesa Fernández | </a:t>
            </a:r>
            <a:r>
              <a:rPr lang="es-ES" dirty="0" err="1"/>
              <a:t>GeneXus</a:t>
            </a:r>
            <a:r>
              <a:rPr lang="es-ES" dirty="0"/>
              <a:t> Training 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DBB8EB-1AF1-604D-A963-774557BE83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19" t="10417" r="20545" b="31346"/>
          <a:stretch/>
        </p:blipFill>
        <p:spPr>
          <a:xfrm>
            <a:off x="1601257" y="1700809"/>
            <a:ext cx="2683836" cy="2683836"/>
          </a:xfrm>
          <a:prstGeom prst="ellipse">
            <a:avLst/>
          </a:prstGeom>
        </p:spPr>
      </p:pic>
      <p:sp>
        <p:nvSpPr>
          <p:cNvPr id="8" name="Google Shape;14;p2">
            <a:extLst>
              <a:ext uri="{FF2B5EF4-FFF2-40B4-BE49-F238E27FC236}">
                <a16:creationId xmlns:a16="http://schemas.microsoft.com/office/drawing/2014/main" id="{C633BEEB-F7D9-8649-9BE3-5DD21C8A19A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367808" y="2653289"/>
            <a:ext cx="6836347" cy="521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>
                <a:solidFill>
                  <a:schemeClr val="tx1"/>
                </a:solidFill>
                <a:latin typeface="Graphik Regular" panose="020B0503030202060203" pitchFamily="34" charset="0"/>
                <a:ea typeface="Graphik Regular" panose="020B0503030202060203" pitchFamily="34" charset="0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9" name="Google Shape;15;p2">
            <a:extLst>
              <a:ext uri="{FF2B5EF4-FFF2-40B4-BE49-F238E27FC236}">
                <a16:creationId xmlns:a16="http://schemas.microsoft.com/office/drawing/2014/main" id="{907743F0-A1EF-9F49-AF97-7CC10BF0962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367808" y="3237925"/>
            <a:ext cx="6836347" cy="767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300559" lvl="0" indent="-289977" algn="l">
              <a:spcBef>
                <a:spcPts val="427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tabLst/>
              <a:defRPr sz="2133" b="0" i="0">
                <a:solidFill>
                  <a:schemeClr val="tx1"/>
                </a:solidFill>
                <a:latin typeface="Graphik Light" panose="020B0403030202060203" pitchFamily="34" charset="77"/>
                <a:ea typeface="Graphik Light" panose="020B0403030202060203" pitchFamily="34" charset="77"/>
                <a:cs typeface="Arial"/>
                <a:sym typeface="Arial"/>
              </a:defRPr>
            </a:lvl1pPr>
            <a:lvl2pPr marL="1219163" lvl="1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828744" lvl="2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24" lvl="3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3047906" lvl="4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3657489" lvl="5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68" lvl="6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50" lvl="7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31" lvl="8" indent="-457186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8831814"/>
      </p:ext>
    </p:extLst>
  </p:cSld>
  <p:clrMapOvr>
    <a:masterClrMapping/>
  </p:clrMapOvr>
  <p:transition spd="slow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TOS.docentes">
  <p:cSld name="FOTOS.docentes">
    <p:spTree>
      <p:nvGrpSpPr>
        <p:cNvPr id="1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4" name="Google Shape;834;p182"/>
          <p:cNvPicPr preferRelativeResize="0"/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9404" y="2468896"/>
            <a:ext cx="1924937" cy="23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835" name="Google Shape;835;p182"/>
          <p:cNvSpPr txBox="1"/>
          <p:nvPr/>
        </p:nvSpPr>
        <p:spPr>
          <a:xfrm>
            <a:off x="677335" y="5067859"/>
            <a:ext cx="22185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UY" sz="1600" b="0" i="0" u="none" strike="noStrike" cap="none" dirty="0">
                <a:solidFill>
                  <a:srgbClr val="000000"/>
                </a:solidFill>
                <a:latin typeface="Graphik Light" panose="020B0403030202060203" pitchFamily="34" charset="77"/>
                <a:ea typeface="Arial"/>
                <a:cs typeface="Arial"/>
                <a:sym typeface="Arial"/>
              </a:rPr>
              <a:t>Alejandra Caggiano</a:t>
            </a:r>
            <a:endParaRPr sz="1600" b="0" i="0" u="none" strike="noStrike" cap="none" dirty="0">
              <a:solidFill>
                <a:srgbClr val="000000"/>
              </a:solidFill>
              <a:latin typeface="Graphik Light" panose="020B0403030202060203" pitchFamily="34" charset="77"/>
              <a:ea typeface="Arial"/>
              <a:cs typeface="Arial"/>
              <a:sym typeface="Arial"/>
            </a:endParaRPr>
          </a:p>
        </p:txBody>
      </p:sp>
      <p:sp>
        <p:nvSpPr>
          <p:cNvPr id="836" name="Google Shape;836;p182"/>
          <p:cNvSpPr txBox="1"/>
          <p:nvPr/>
        </p:nvSpPr>
        <p:spPr>
          <a:xfrm>
            <a:off x="2826087" y="5067859"/>
            <a:ext cx="22185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UY" sz="1600" b="0" i="0" u="none" strike="noStrike" cap="none" dirty="0">
                <a:solidFill>
                  <a:srgbClr val="000000"/>
                </a:solidFill>
                <a:latin typeface="Graphik Light" panose="020B0403030202060203" pitchFamily="34" charset="77"/>
                <a:ea typeface="Arial"/>
                <a:cs typeface="Arial"/>
                <a:sym typeface="Arial"/>
              </a:rPr>
              <a:t>Cecilia Fernández</a:t>
            </a:r>
            <a:endParaRPr sz="1600" b="0" i="0" u="none" strike="noStrike" cap="none" dirty="0">
              <a:solidFill>
                <a:srgbClr val="000000"/>
              </a:solidFill>
              <a:latin typeface="Graphik Light" panose="020B0403030202060203" pitchFamily="34" charset="77"/>
              <a:ea typeface="Arial"/>
              <a:cs typeface="Arial"/>
              <a:sym typeface="Arial"/>
            </a:endParaRPr>
          </a:p>
        </p:txBody>
      </p:sp>
      <p:sp>
        <p:nvSpPr>
          <p:cNvPr id="837" name="Google Shape;837;p182"/>
          <p:cNvSpPr txBox="1"/>
          <p:nvPr/>
        </p:nvSpPr>
        <p:spPr>
          <a:xfrm>
            <a:off x="5001085" y="5067859"/>
            <a:ext cx="211451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UY" sz="1600" b="0" i="0" u="none" strike="noStrike" cap="none" dirty="0">
                <a:solidFill>
                  <a:srgbClr val="000000"/>
                </a:solidFill>
                <a:latin typeface="Graphik Light" panose="020B0403030202060203" pitchFamily="34" charset="77"/>
                <a:ea typeface="Arial"/>
                <a:cs typeface="Arial"/>
                <a:sym typeface="Arial"/>
              </a:rPr>
              <a:t>Diego Marranghello</a:t>
            </a:r>
            <a:endParaRPr sz="1600" b="0" i="0" u="none" strike="noStrike" cap="none" dirty="0">
              <a:solidFill>
                <a:srgbClr val="000000"/>
              </a:solidFill>
              <a:latin typeface="Graphik Light" panose="020B0403030202060203" pitchFamily="34" charset="77"/>
              <a:ea typeface="Arial"/>
              <a:cs typeface="Arial"/>
              <a:sym typeface="Arial"/>
            </a:endParaRPr>
          </a:p>
        </p:txBody>
      </p:sp>
      <p:pic>
        <p:nvPicPr>
          <p:cNvPr id="838" name="Google Shape;838;p182"/>
          <p:cNvPicPr preferRelativeResize="0"/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746"/>
                    </a14:imgEffect>
                    <a14:imgEffect>
                      <a14:saturation sat="8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28596" y="2468897"/>
            <a:ext cx="1918414" cy="2352005"/>
          </a:xfrm>
          <a:prstGeom prst="rect">
            <a:avLst/>
          </a:prstGeom>
          <a:noFill/>
          <a:ln>
            <a:noFill/>
          </a:ln>
        </p:spPr>
      </p:pic>
      <p:sp>
        <p:nvSpPr>
          <p:cNvPr id="839" name="Google Shape;839;p182"/>
          <p:cNvSpPr txBox="1">
            <a:spLocks noGrp="1"/>
          </p:cNvSpPr>
          <p:nvPr>
            <p:ph type="title" hasCustomPrompt="1"/>
          </p:nvPr>
        </p:nvSpPr>
        <p:spPr>
          <a:xfrm>
            <a:off x="593627" y="772162"/>
            <a:ext cx="10972800" cy="771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67">
                <a:solidFill>
                  <a:srgbClr val="000000"/>
                </a:solidFill>
                <a:latin typeface="Graphik Regular" panose="020B0503030202060203" pitchFamily="34" charset="0"/>
                <a:ea typeface="Graphik Regular" panose="020B0503030202060203" pitchFamily="34" charset="0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s-ES" dirty="0" err="1"/>
              <a:t>Teachers</a:t>
            </a:r>
            <a:endParaRPr dirty="0"/>
          </a:p>
        </p:txBody>
      </p:sp>
      <p:pic>
        <p:nvPicPr>
          <p:cNvPr id="840" name="Google Shape;840;p182"/>
          <p:cNvPicPr preferRelativeResize="0"/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6020" y="2468896"/>
            <a:ext cx="1918415" cy="235200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837;p182">
            <a:extLst>
              <a:ext uri="{FF2B5EF4-FFF2-40B4-BE49-F238E27FC236}">
                <a16:creationId xmlns:a16="http://schemas.microsoft.com/office/drawing/2014/main" id="{36A86723-B562-5541-AEDA-DDD06D7280E9}"/>
              </a:ext>
            </a:extLst>
          </p:cNvPr>
          <p:cNvSpPr txBox="1"/>
          <p:nvPr/>
        </p:nvSpPr>
        <p:spPr>
          <a:xfrm>
            <a:off x="7056107" y="5067859"/>
            <a:ext cx="22185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UY" sz="1600" b="0" i="0" u="none" strike="noStrike" cap="none" dirty="0">
                <a:solidFill>
                  <a:srgbClr val="000000"/>
                </a:solidFill>
                <a:latin typeface="Graphik Light" panose="020B0403030202060203" pitchFamily="34" charset="77"/>
                <a:ea typeface="Arial"/>
                <a:cs typeface="Arial"/>
                <a:sym typeface="Arial"/>
              </a:rPr>
              <a:t>Rodolfo Roballo</a:t>
            </a:r>
            <a:endParaRPr sz="1600" b="0" i="0" u="none" strike="noStrike" cap="none" dirty="0">
              <a:solidFill>
                <a:srgbClr val="000000"/>
              </a:solidFill>
              <a:latin typeface="Graphik Light" panose="020B0403030202060203" pitchFamily="34" charset="77"/>
              <a:ea typeface="Arial"/>
              <a:cs typeface="Arial"/>
              <a:sym typeface="Arial"/>
            </a:endParaRPr>
          </a:p>
        </p:txBody>
      </p:sp>
      <p:sp>
        <p:nvSpPr>
          <p:cNvPr id="10" name="Google Shape;837;p182">
            <a:extLst>
              <a:ext uri="{FF2B5EF4-FFF2-40B4-BE49-F238E27FC236}">
                <a16:creationId xmlns:a16="http://schemas.microsoft.com/office/drawing/2014/main" id="{DD7D0B9D-8040-6549-9621-AB2C821C174A}"/>
              </a:ext>
            </a:extLst>
          </p:cNvPr>
          <p:cNvSpPr txBox="1"/>
          <p:nvPr/>
        </p:nvSpPr>
        <p:spPr>
          <a:xfrm>
            <a:off x="9365196" y="5067859"/>
            <a:ext cx="20168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UY" sz="1600" b="0" i="0" u="none" strike="noStrike" cap="none" dirty="0">
                <a:solidFill>
                  <a:srgbClr val="000000"/>
                </a:solidFill>
                <a:latin typeface="Graphik Light" panose="020B0403030202060203" pitchFamily="34" charset="77"/>
                <a:ea typeface="Arial"/>
                <a:cs typeface="Arial"/>
                <a:sym typeface="Arial"/>
              </a:rPr>
              <a:t>Vanesa Fernández</a:t>
            </a:r>
          </a:p>
        </p:txBody>
      </p:sp>
      <p:pic>
        <p:nvPicPr>
          <p:cNvPr id="5" name="Picture 4" descr="A person wearing glasses and smiling at the camera&#10;&#10;Description automatically generated">
            <a:extLst>
              <a:ext uri="{FF2B5EF4-FFF2-40B4-BE49-F238E27FC236}">
                <a16:creationId xmlns:a16="http://schemas.microsoft.com/office/drawing/2014/main" id="{D787BAC5-683D-724C-B9CD-A10810891E4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16595" r="29244"/>
          <a:stretch/>
        </p:blipFill>
        <p:spPr>
          <a:xfrm>
            <a:off x="5066115" y="2468897"/>
            <a:ext cx="1910801" cy="2352005"/>
          </a:xfrm>
          <a:prstGeom prst="rect">
            <a:avLst/>
          </a:prstGeom>
        </p:spPr>
      </p:pic>
      <p:pic>
        <p:nvPicPr>
          <p:cNvPr id="7" name="Picture 6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1C9DCF7E-9622-5746-BACE-BEB1D4908A1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7237"/>
                    </a14:imgEffect>
                    <a14:imgEffect>
                      <a14:saturation sat="91000"/>
                    </a14:imgEffect>
                  </a14:imgLayer>
                </a14:imgProps>
              </a:ext>
            </a:extLst>
          </a:blip>
          <a:srcRect l="29005" t="8940" r="30517" b="16325"/>
          <a:stretch/>
        </p:blipFill>
        <p:spPr>
          <a:xfrm>
            <a:off x="9398691" y="2468896"/>
            <a:ext cx="1910801" cy="23520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FE48AC-4C0B-184D-94B5-2659D7EB4A9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9590" t="12306" r="29590" b="37449"/>
          <a:stretch/>
        </p:blipFill>
        <p:spPr>
          <a:xfrm>
            <a:off x="9398689" y="2468896"/>
            <a:ext cx="1910801" cy="2352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703950"/>
      </p:ext>
    </p:extLst>
  </p:cSld>
  <p:clrMapOvr>
    <a:masterClrMapping/>
  </p:clrMapOvr>
  <p:transition spd="slow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34AEF-5DEC-48FE-9EE8-A106D069BB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s-U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A0BBC5-92C5-4B3B-9769-557EBF290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s-U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63173F-960E-4D13-B1FE-1C948A645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4C825-7337-4341-B06A-D26C455FA65F}" type="datetimeFigureOut">
              <a:rPr lang="es-UY" smtClean="0"/>
              <a:t>25/6/2021</a:t>
            </a:fld>
            <a:endParaRPr lang="es-U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9F18B-24C7-4789-8CC3-03910CFAA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117E94-722B-4DDB-BA82-A88A1A212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94814-D15C-49E2-BFEA-2D5A98CC52CF}" type="slidenum">
              <a:rPr lang="es-UY" smtClean="0"/>
              <a:t>‹#›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6171482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MO - 1">
  <p:cSld name="DEMO - 1">
    <p:bg>
      <p:bgPr>
        <a:solidFill>
          <a:srgbClr val="14236E"/>
        </a:solidFill>
        <a:effectLst/>
      </p:bgPr>
    </p:bg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146"/>
          <p:cNvSpPr txBox="1">
            <a:spLocks noGrp="1"/>
          </p:cNvSpPr>
          <p:nvPr>
            <p:ph type="title" hasCustomPrompt="1"/>
          </p:nvPr>
        </p:nvSpPr>
        <p:spPr>
          <a:xfrm>
            <a:off x="690468" y="2636839"/>
            <a:ext cx="10776859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667" b="0" i="0">
                <a:solidFill>
                  <a:schemeClr val="bg1"/>
                </a:solidFill>
                <a:latin typeface="Graphik Medium" panose="020B0503030202060203" pitchFamily="34" charset="77"/>
                <a:ea typeface="Graphik Medium" panose="020B0503030202060203" pitchFamily="34" charset="77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s-ES" dirty="0" err="1"/>
              <a:t>Section</a:t>
            </a:r>
            <a:r>
              <a:rPr lang="es-ES" dirty="0"/>
              <a:t> </a:t>
            </a:r>
            <a:r>
              <a:rPr lang="es-ES" dirty="0" err="1"/>
              <a:t>Title</a:t>
            </a:r>
            <a:endParaRPr dirty="0"/>
          </a:p>
        </p:txBody>
      </p:sp>
      <p:sp>
        <p:nvSpPr>
          <p:cNvPr id="3" name="Google Shape;11;p1">
            <a:extLst>
              <a:ext uri="{FF2B5EF4-FFF2-40B4-BE49-F238E27FC236}">
                <a16:creationId xmlns:a16="http://schemas.microsoft.com/office/drawing/2014/main" id="{891596C6-567E-104C-897F-5F4F156148D8}"/>
              </a:ext>
            </a:extLst>
          </p:cNvPr>
          <p:cNvSpPr/>
          <p:nvPr/>
        </p:nvSpPr>
        <p:spPr>
          <a:xfrm>
            <a:off x="853" y="2123"/>
            <a:ext cx="12205719" cy="450849"/>
          </a:xfrm>
          <a:prstGeom prst="rect">
            <a:avLst/>
          </a:prstGeom>
          <a:solidFill>
            <a:srgbClr val="14236E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2704681"/>
      </p:ext>
    </p:extLst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09600" y="666751"/>
            <a:ext cx="6349999" cy="751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09600" y="1604433"/>
            <a:ext cx="10972800" cy="45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175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spcBef>
                <a:spcPts val="22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5275" algn="l" rtl="0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Char char="–"/>
              <a:defRPr sz="10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5275" algn="l" rtl="0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Char char="»"/>
              <a:defRPr sz="10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1" name="Google Shape;11;p1"/>
          <p:cNvSpPr/>
          <p:nvPr/>
        </p:nvSpPr>
        <p:spPr>
          <a:xfrm>
            <a:off x="853" y="2123"/>
            <a:ext cx="12205719" cy="450849"/>
          </a:xfrm>
          <a:prstGeom prst="rect">
            <a:avLst/>
          </a:prstGeom>
          <a:solidFill>
            <a:srgbClr val="14236E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2;p1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10608501" y="151381"/>
            <a:ext cx="918464" cy="1747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266372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80" r:id="rId6"/>
    <p:sldLayoutId id="2147483670" r:id="rId7"/>
    <p:sldLayoutId id="2147483671" r:id="rId8"/>
    <p:sldLayoutId id="2147483672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81" r:id="rId15"/>
  </p:sldLayoutIdLst>
  <p:transition spd="slow"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Graphik Regular" panose="020B0503030202060203" pitchFamily="34" charset="0"/>
          <a:ea typeface="Graphik Regular" panose="020B0503030202060203" pitchFamily="34" charset="0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Graphik" panose="020B0503030202060203" pitchFamily="34" charset="77"/>
          <a:ea typeface="Graphik" panose="020B0503030202060203" pitchFamily="34" charset="77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3.png"/><Relationship Id="rId7" Type="http://schemas.openxmlformats.org/officeDocument/2006/relationships/image" Target="../media/image19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2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2.sv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78967A1-D6FA-42DB-88E8-90CC59856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Atualização para a Base de dados com comandos específicos de procedimentos</a:t>
            </a:r>
            <a:r>
              <a:rPr lang="es-UY" dirty="0"/>
              <a:t>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7F752D7-2D88-4530-937C-71F9900E9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0991" y="3859821"/>
            <a:ext cx="10063167" cy="767141"/>
          </a:xfrm>
        </p:spPr>
        <p:txBody>
          <a:bodyPr/>
          <a:lstStyle/>
          <a:p>
            <a:r>
              <a:rPr lang="es-UY" dirty="0"/>
              <a:t>Como </a:t>
            </a:r>
            <a:r>
              <a:rPr lang="es-UY" dirty="0" err="1"/>
              <a:t>atualizar</a:t>
            </a:r>
            <a:r>
              <a:rPr lang="es-UY" dirty="0"/>
              <a:t> (</a:t>
            </a:r>
            <a:r>
              <a:rPr lang="es-UY" dirty="0" err="1"/>
              <a:t>update</a:t>
            </a:r>
            <a:r>
              <a:rPr lang="es-UY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95577860"/>
      </p:ext>
    </p:extLst>
  </p:cSld>
  <p:clrMapOvr>
    <a:masterClrMapping/>
  </p:clrMapOvr>
  <p:transition spd="slow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634576" y="6908980"/>
            <a:ext cx="10911358" cy="360449"/>
          </a:xfrm>
        </p:spPr>
        <p:txBody>
          <a:bodyPr/>
          <a:lstStyle/>
          <a:p>
            <a:endParaRPr lang="es-UY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454B8B6-D89B-4A15-8258-B5DA6B802C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21562"/>
              </p:ext>
            </p:extLst>
          </p:nvPr>
        </p:nvGraphicFramePr>
        <p:xfrm>
          <a:off x="806696" y="1838742"/>
          <a:ext cx="4575705" cy="114912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468610">
                  <a:extLst>
                    <a:ext uri="{9D8B030D-6E8A-4147-A177-3AD203B41FA5}">
                      <a16:colId xmlns:a16="http://schemas.microsoft.com/office/drawing/2014/main" val="3258857622"/>
                    </a:ext>
                  </a:extLst>
                </a:gridCol>
                <a:gridCol w="2107095">
                  <a:extLst>
                    <a:ext uri="{9D8B030D-6E8A-4147-A177-3AD203B41FA5}">
                      <a16:colId xmlns:a16="http://schemas.microsoft.com/office/drawing/2014/main" val="2155615966"/>
                    </a:ext>
                  </a:extLst>
                </a:gridCol>
              </a:tblGrid>
              <a:tr h="573323">
                <a:tc>
                  <a:txBody>
                    <a:bodyPr/>
                    <a:lstStyle/>
                    <a:p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Uniqueness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check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2888479"/>
                  </a:ext>
                </a:extLst>
              </a:tr>
              <a:tr h="575803">
                <a:tc>
                  <a:txBody>
                    <a:bodyPr/>
                    <a:lstStyle/>
                    <a:p>
                      <a:r>
                        <a:rPr lang="es-UY" sz="1400" dirty="0">
                          <a:latin typeface="Graphik Light" panose="020B0403030202060203" pitchFamily="34" charset="0"/>
                        </a:rPr>
                        <a:t>New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command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2539485"/>
                  </a:ext>
                </a:extLst>
              </a:tr>
            </a:tbl>
          </a:graphicData>
        </a:graphic>
      </p:graphicFrame>
      <p:pic>
        <p:nvPicPr>
          <p:cNvPr id="46" name="Graphic 45" descr="Checkmark">
            <a:extLst>
              <a:ext uri="{FF2B5EF4-FFF2-40B4-BE49-F238E27FC236}">
                <a16:creationId xmlns:a16="http://schemas.microsoft.com/office/drawing/2014/main" id="{D0B2EA26-B64B-4628-9FF5-E7D09A5D6A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09876" y="2594912"/>
            <a:ext cx="264869" cy="264869"/>
          </a:xfrm>
          <a:prstGeom prst="rect">
            <a:avLst/>
          </a:prstGeom>
        </p:spPr>
      </p:pic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F6B9A66E-533B-450C-A4A2-B798F74403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027021"/>
              </p:ext>
            </p:extLst>
          </p:nvPr>
        </p:nvGraphicFramePr>
        <p:xfrm>
          <a:off x="6307958" y="1675062"/>
          <a:ext cx="4955246" cy="12493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5715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4248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004711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684079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884501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20" name="Rectángulo 1">
            <a:extLst>
              <a:ext uri="{FF2B5EF4-FFF2-40B4-BE49-F238E27FC236}">
                <a16:creationId xmlns:a16="http://schemas.microsoft.com/office/drawing/2014/main" id="{6A114990-2A6F-4DB0-BCEC-FD22AA985A42}"/>
              </a:ext>
            </a:extLst>
          </p:cNvPr>
          <p:cNvSpPr/>
          <p:nvPr/>
        </p:nvSpPr>
        <p:spPr>
          <a:xfrm>
            <a:off x="6307958" y="2441412"/>
            <a:ext cx="4955246" cy="20818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B4EE011-2088-4BF5-9499-E75F3ADC1C25}"/>
              </a:ext>
            </a:extLst>
          </p:cNvPr>
          <p:cNvSpPr/>
          <p:nvPr/>
        </p:nvSpPr>
        <p:spPr>
          <a:xfrm>
            <a:off x="10671199" y="2396808"/>
            <a:ext cx="323385" cy="309039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DBFB2D2-D7FD-4BFB-814E-DF5E2B344FA8}"/>
              </a:ext>
            </a:extLst>
          </p:cNvPr>
          <p:cNvSpPr txBox="1"/>
          <p:nvPr/>
        </p:nvSpPr>
        <p:spPr>
          <a:xfrm>
            <a:off x="6519293" y="3228743"/>
            <a:ext cx="308129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b="1" dirty="0">
                <a:latin typeface="Graphik Light" panose="020B0403030202060203" pitchFamily="34" charset="0"/>
              </a:rPr>
              <a:t>New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</a:t>
            </a:r>
            <a:r>
              <a:rPr lang="es-UY" dirty="0" err="1">
                <a:latin typeface="Graphik Light" panose="020B0403030202060203" pitchFamily="34" charset="0"/>
              </a:rPr>
              <a:t>AttractionId</a:t>
            </a:r>
            <a:r>
              <a:rPr lang="es-UY" dirty="0">
                <a:latin typeface="Graphik Light" panose="020B0403030202060203" pitchFamily="34" charset="0"/>
              </a:rPr>
              <a:t>      =  3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 = “Eiffel Tower"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</a:t>
            </a:r>
            <a:r>
              <a:rPr lang="es-UY" dirty="0" err="1">
                <a:latin typeface="Graphik Light" panose="020B0403030202060203" pitchFamily="34" charset="0"/>
              </a:rPr>
              <a:t>CountryId</a:t>
            </a:r>
            <a:r>
              <a:rPr lang="es-UY" dirty="0">
                <a:latin typeface="Graphik Light" panose="020B0403030202060203" pitchFamily="34" charset="0"/>
              </a:rPr>
              <a:t> = 2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</a:t>
            </a:r>
            <a:r>
              <a:rPr lang="es-UY" dirty="0" err="1">
                <a:latin typeface="Graphik Light" panose="020B0403030202060203" pitchFamily="34" charset="0"/>
              </a:rPr>
              <a:t>CityId</a:t>
            </a:r>
            <a:r>
              <a:rPr lang="es-UY" dirty="0">
                <a:latin typeface="Graphik Light" panose="020B0403030202060203" pitchFamily="34" charset="0"/>
              </a:rPr>
              <a:t>  = 1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 = 3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When </a:t>
            </a:r>
            <a:r>
              <a:rPr lang="es-UY" b="1" dirty="0" err="1">
                <a:latin typeface="Graphik Light" panose="020B0403030202060203" pitchFamily="34" charset="0"/>
              </a:rPr>
              <a:t>duplicate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  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 err="1">
                <a:latin typeface="Graphik Light" panose="020B0403030202060203" pitchFamily="34" charset="0"/>
              </a:rPr>
              <a:t>endnew</a:t>
            </a:r>
            <a:endParaRPr lang="es-UY" b="1" dirty="0">
              <a:latin typeface="Graphik Light" panose="020B040303020206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58F4CA-44BF-4A0E-B077-384D1B1A8317}"/>
              </a:ext>
            </a:extLst>
          </p:cNvPr>
          <p:cNvSpPr/>
          <p:nvPr/>
        </p:nvSpPr>
        <p:spPr>
          <a:xfrm>
            <a:off x="6793060" y="5280087"/>
            <a:ext cx="23344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for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r>
              <a:rPr lang="es-UY" dirty="0">
                <a:latin typeface="Graphik Light" panose="020B0403030202060203" pitchFamily="34" charset="0"/>
              </a:rPr>
              <a:t>  endfor</a:t>
            </a:r>
            <a:endParaRPr lang="es-UY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EA5FC4-8D1F-4D5A-9033-D6872790DAEA}"/>
              </a:ext>
            </a:extLst>
          </p:cNvPr>
          <p:cNvSpPr txBox="1"/>
          <p:nvPr/>
        </p:nvSpPr>
        <p:spPr>
          <a:xfrm>
            <a:off x="11487755" y="2434643"/>
            <a:ext cx="258768" cy="214957"/>
          </a:xfrm>
          <a:prstGeom prst="rect">
            <a:avLst/>
          </a:prstGeom>
          <a:solidFill>
            <a:srgbClr val="FBE5D6"/>
          </a:solidFill>
        </p:spPr>
        <p:txBody>
          <a:bodyPr wrap="square" rtlCol="0">
            <a:spAutoFit/>
          </a:bodyPr>
          <a:lstStyle/>
          <a:p>
            <a:pPr lvl="1"/>
            <a:r>
              <a:rPr lang="es-UY" sz="800" dirty="0">
                <a:latin typeface="Graphik Light" panose="020B0403030202060203" pitchFamily="34" charset="0"/>
              </a:rPr>
              <a:t>3</a:t>
            </a:r>
          </a:p>
        </p:txBody>
      </p:sp>
      <p:sp>
        <p:nvSpPr>
          <p:cNvPr id="37" name="Title 9">
            <a:extLst>
              <a:ext uri="{FF2B5EF4-FFF2-40B4-BE49-F238E27FC236}">
                <a16:creationId xmlns:a16="http://schemas.microsoft.com/office/drawing/2014/main" id="{4A423A9B-884E-4F02-B898-E2E743681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</p:spPr>
        <p:txBody>
          <a:bodyPr/>
          <a:lstStyle/>
          <a:p>
            <a:r>
              <a:rPr lang="es-UY" dirty="0" err="1"/>
              <a:t>Previously</a:t>
            </a:r>
            <a:r>
              <a:rPr lang="es-UY" dirty="0"/>
              <a:t>: New </a:t>
            </a:r>
            <a:r>
              <a:rPr lang="es-UY" dirty="0" err="1"/>
              <a:t>Command</a:t>
            </a:r>
            <a:endParaRPr lang="es-UY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3D9C5791-F201-4B0D-9FED-2243DEE4B0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1356" y="3599772"/>
            <a:ext cx="1887130" cy="2270953"/>
          </a:xfrm>
          <a:prstGeom prst="rect">
            <a:avLst/>
          </a:prstGeom>
        </p:spPr>
      </p:pic>
      <p:cxnSp>
        <p:nvCxnSpPr>
          <p:cNvPr id="39" name="Conector recto de flecha 15">
            <a:extLst>
              <a:ext uri="{FF2B5EF4-FFF2-40B4-BE49-F238E27FC236}">
                <a16:creationId xmlns:a16="http://schemas.microsoft.com/office/drawing/2014/main" id="{0C80467F-CADB-40A2-849A-7AC772B22900}"/>
              </a:ext>
            </a:extLst>
          </p:cNvPr>
          <p:cNvCxnSpPr>
            <a:cxnSpLocks/>
          </p:cNvCxnSpPr>
          <p:nvPr/>
        </p:nvCxnSpPr>
        <p:spPr>
          <a:xfrm flipH="1">
            <a:off x="11110452" y="2538866"/>
            <a:ext cx="287062" cy="3255"/>
          </a:xfrm>
          <a:prstGeom prst="straightConnector1">
            <a:avLst/>
          </a:prstGeom>
          <a:ln>
            <a:solidFill>
              <a:srgbClr val="1111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40223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" grpId="2" animBg="1"/>
      <p:bldP spid="3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362D2-7CC4-4D6C-A1D6-5F2324B31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Y" dirty="0"/>
              <a:t>UPDATE</a:t>
            </a:r>
          </a:p>
        </p:txBody>
      </p:sp>
    </p:spTree>
    <p:extLst>
      <p:ext uri="{BB962C8B-B14F-4D97-AF65-F5344CB8AC3E}">
        <p14:creationId xmlns:p14="http://schemas.microsoft.com/office/powerpoint/2010/main" val="1418584961"/>
      </p:ext>
    </p:extLst>
  </p:cSld>
  <p:clrMapOvr>
    <a:masterClrMapping/>
  </p:clrMapOvr>
  <p:transition spd="slow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634576" y="6908980"/>
            <a:ext cx="10911358" cy="360449"/>
          </a:xfrm>
        </p:spPr>
        <p:txBody>
          <a:bodyPr/>
          <a:lstStyle/>
          <a:p>
            <a:endParaRPr lang="es-UY" dirty="0"/>
          </a:p>
        </p:txBody>
      </p:sp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F6B9A66E-533B-450C-A4A2-B798F74403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824875"/>
              </p:ext>
            </p:extLst>
          </p:nvPr>
        </p:nvGraphicFramePr>
        <p:xfrm>
          <a:off x="4943253" y="3237942"/>
          <a:ext cx="4955246" cy="12493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5715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4248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004711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684079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884501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20" name="Rectángulo 1">
            <a:extLst>
              <a:ext uri="{FF2B5EF4-FFF2-40B4-BE49-F238E27FC236}">
                <a16:creationId xmlns:a16="http://schemas.microsoft.com/office/drawing/2014/main" id="{6A114990-2A6F-4DB0-BCEC-FD22AA985A42}"/>
              </a:ext>
            </a:extLst>
          </p:cNvPr>
          <p:cNvSpPr/>
          <p:nvPr/>
        </p:nvSpPr>
        <p:spPr>
          <a:xfrm>
            <a:off x="4943253" y="4004292"/>
            <a:ext cx="4955246" cy="20818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B4EE011-2088-4BF5-9499-E75F3ADC1C25}"/>
              </a:ext>
            </a:extLst>
          </p:cNvPr>
          <p:cNvSpPr/>
          <p:nvPr/>
        </p:nvSpPr>
        <p:spPr>
          <a:xfrm>
            <a:off x="9295861" y="3959688"/>
            <a:ext cx="323385" cy="309039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58F4CA-44BF-4A0E-B077-384D1B1A8317}"/>
              </a:ext>
            </a:extLst>
          </p:cNvPr>
          <p:cNvSpPr/>
          <p:nvPr/>
        </p:nvSpPr>
        <p:spPr>
          <a:xfrm>
            <a:off x="5477646" y="4948137"/>
            <a:ext cx="40900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</a:t>
            </a:r>
            <a:r>
              <a:rPr lang="es-UY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= “Eiffel Tower”</a:t>
            </a:r>
          </a:p>
          <a:p>
            <a:r>
              <a:rPr lang="es-UY" dirty="0">
                <a:latin typeface="Graphik Light" panose="020B0403030202060203" pitchFamily="34" charset="0"/>
              </a:rPr>
              <a:t>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EA5FC4-8D1F-4D5A-9033-D6872790DAEA}"/>
              </a:ext>
            </a:extLst>
          </p:cNvPr>
          <p:cNvSpPr txBox="1"/>
          <p:nvPr/>
        </p:nvSpPr>
        <p:spPr>
          <a:xfrm>
            <a:off x="10135137" y="3997523"/>
            <a:ext cx="181886" cy="214957"/>
          </a:xfrm>
          <a:prstGeom prst="rect">
            <a:avLst/>
          </a:prstGeom>
          <a:solidFill>
            <a:srgbClr val="FBE5D6"/>
          </a:solidFill>
        </p:spPr>
        <p:txBody>
          <a:bodyPr wrap="square" rtlCol="0">
            <a:spAutoFit/>
          </a:bodyPr>
          <a:lstStyle/>
          <a:p>
            <a:pPr lvl="1" algn="ctr"/>
            <a:r>
              <a:rPr lang="es-UY" sz="800" dirty="0">
                <a:latin typeface="Graphik Light" panose="020B0403030202060203" pitchFamily="34" charset="0"/>
              </a:rPr>
              <a:t>3</a:t>
            </a:r>
          </a:p>
        </p:txBody>
      </p:sp>
      <p:sp>
        <p:nvSpPr>
          <p:cNvPr id="37" name="Title 9">
            <a:extLst>
              <a:ext uri="{FF2B5EF4-FFF2-40B4-BE49-F238E27FC236}">
                <a16:creationId xmlns:a16="http://schemas.microsoft.com/office/drawing/2014/main" id="{4A423A9B-884E-4F02-B898-E2E743681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</p:spPr>
        <p:txBody>
          <a:bodyPr/>
          <a:lstStyle/>
          <a:p>
            <a:r>
              <a:rPr lang="es-UY" dirty="0" err="1"/>
              <a:t>For</a:t>
            </a:r>
            <a:r>
              <a:rPr lang="es-UY" dirty="0"/>
              <a:t> </a:t>
            </a:r>
            <a:r>
              <a:rPr lang="es-UY" dirty="0" err="1"/>
              <a:t>each</a:t>
            </a:r>
            <a:r>
              <a:rPr lang="es-UY" dirty="0"/>
              <a:t> </a:t>
            </a:r>
            <a:r>
              <a:rPr lang="es-UY" dirty="0" err="1"/>
              <a:t>Command</a:t>
            </a:r>
            <a:endParaRPr lang="es-UY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508276E8-99A4-4D6D-A88C-575E127071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4592" y="914937"/>
            <a:ext cx="1685925" cy="20288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A24DC38-F330-4E06-BBB4-9007A49EA4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8563" y="914937"/>
            <a:ext cx="1496759" cy="129349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5E00667-F5E3-46A4-8871-65084C4DF7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0954" y="914937"/>
            <a:ext cx="1579912" cy="692944"/>
          </a:xfrm>
          <a:prstGeom prst="rect">
            <a:avLst/>
          </a:prstGeom>
        </p:spPr>
      </p:pic>
      <p:pic>
        <p:nvPicPr>
          <p:cNvPr id="25" name="Imagen 20">
            <a:extLst>
              <a:ext uri="{FF2B5EF4-FFF2-40B4-BE49-F238E27FC236}">
                <a16:creationId xmlns:a16="http://schemas.microsoft.com/office/drawing/2014/main" id="{37B98451-5005-472E-99A3-E099E0CA46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4759" y="2886736"/>
            <a:ext cx="834014" cy="79124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A6B4E72A-9C54-476B-9224-98AC0C941E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34" y="2672088"/>
            <a:ext cx="190839" cy="190839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1662C3C3-6BC3-4C7D-B348-0858B3D372AD}"/>
              </a:ext>
            </a:extLst>
          </p:cNvPr>
          <p:cNvSpPr txBox="1"/>
          <p:nvPr/>
        </p:nvSpPr>
        <p:spPr>
          <a:xfrm>
            <a:off x="585341" y="4022156"/>
            <a:ext cx="19335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err="1">
                <a:latin typeface="Graphik Light" panose="020B0403030202060203" pitchFamily="34" charset="0"/>
              </a:rPr>
              <a:t>Insert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dirty="0" err="1">
                <a:latin typeface="Graphik Light" panose="020B0403030202060203" pitchFamily="34" charset="0"/>
              </a:rPr>
              <a:t>Update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dirty="0" err="1">
                <a:latin typeface="Graphik Light" panose="020B0403030202060203" pitchFamily="34" charset="0"/>
              </a:rPr>
              <a:t>Delete</a:t>
            </a:r>
            <a:endParaRPr lang="es-UY" dirty="0">
              <a:latin typeface="Graphik Light" panose="020B0403030202060203" pitchFamily="34" charset="0"/>
            </a:endParaRPr>
          </a:p>
        </p:txBody>
      </p:sp>
      <p:sp>
        <p:nvSpPr>
          <p:cNvPr id="45" name="Elipse 17">
            <a:extLst>
              <a:ext uri="{FF2B5EF4-FFF2-40B4-BE49-F238E27FC236}">
                <a16:creationId xmlns:a16="http://schemas.microsoft.com/office/drawing/2014/main" id="{9AA337ED-0B1C-488F-B1E5-D500A1766F22}"/>
              </a:ext>
            </a:extLst>
          </p:cNvPr>
          <p:cNvSpPr/>
          <p:nvPr/>
        </p:nvSpPr>
        <p:spPr>
          <a:xfrm>
            <a:off x="1134470" y="3860006"/>
            <a:ext cx="766800" cy="767498"/>
          </a:xfrm>
          <a:prstGeom prst="ellipse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6" name="Rectángulo 1">
            <a:extLst>
              <a:ext uri="{FF2B5EF4-FFF2-40B4-BE49-F238E27FC236}">
                <a16:creationId xmlns:a16="http://schemas.microsoft.com/office/drawing/2014/main" id="{1D88F199-F809-4787-BCA7-2EB85CDC398C}"/>
              </a:ext>
            </a:extLst>
          </p:cNvPr>
          <p:cNvSpPr/>
          <p:nvPr/>
        </p:nvSpPr>
        <p:spPr>
          <a:xfrm>
            <a:off x="4943254" y="1584131"/>
            <a:ext cx="1041914" cy="153433"/>
          </a:xfrm>
          <a:prstGeom prst="rect">
            <a:avLst/>
          </a:prstGeom>
          <a:solidFill>
            <a:srgbClr val="6680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7" name="Rectángulo 1">
            <a:extLst>
              <a:ext uri="{FF2B5EF4-FFF2-40B4-BE49-F238E27FC236}">
                <a16:creationId xmlns:a16="http://schemas.microsoft.com/office/drawing/2014/main" id="{A10D118F-0A2E-48A0-B287-6DEEE027A71B}"/>
              </a:ext>
            </a:extLst>
          </p:cNvPr>
          <p:cNvSpPr/>
          <p:nvPr/>
        </p:nvSpPr>
        <p:spPr>
          <a:xfrm>
            <a:off x="4953153" y="1997789"/>
            <a:ext cx="1041914" cy="153433"/>
          </a:xfrm>
          <a:prstGeom prst="rect">
            <a:avLst/>
          </a:prstGeom>
          <a:solidFill>
            <a:srgbClr val="6680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8" name="Rectángulo 1">
            <a:extLst>
              <a:ext uri="{FF2B5EF4-FFF2-40B4-BE49-F238E27FC236}">
                <a16:creationId xmlns:a16="http://schemas.microsoft.com/office/drawing/2014/main" id="{DB3E4F40-67D8-40FB-AAEE-6D331D01BC5A}"/>
              </a:ext>
            </a:extLst>
          </p:cNvPr>
          <p:cNvSpPr/>
          <p:nvPr/>
        </p:nvSpPr>
        <p:spPr>
          <a:xfrm>
            <a:off x="6722096" y="896345"/>
            <a:ext cx="1473226" cy="643277"/>
          </a:xfrm>
          <a:prstGeom prst="rect">
            <a:avLst/>
          </a:prstGeom>
          <a:solidFill>
            <a:srgbClr val="6680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9" name="Rectángulo 1">
            <a:extLst>
              <a:ext uri="{FF2B5EF4-FFF2-40B4-BE49-F238E27FC236}">
                <a16:creationId xmlns:a16="http://schemas.microsoft.com/office/drawing/2014/main" id="{EA8D7A62-7E2A-4657-9D6B-19E0DA583499}"/>
              </a:ext>
            </a:extLst>
          </p:cNvPr>
          <p:cNvSpPr/>
          <p:nvPr/>
        </p:nvSpPr>
        <p:spPr>
          <a:xfrm>
            <a:off x="6850746" y="1547509"/>
            <a:ext cx="1165103" cy="643277"/>
          </a:xfrm>
          <a:prstGeom prst="rect">
            <a:avLst/>
          </a:prstGeom>
          <a:solidFill>
            <a:srgbClr val="6680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0" name="Rectángulo 1">
            <a:extLst>
              <a:ext uri="{FF2B5EF4-FFF2-40B4-BE49-F238E27FC236}">
                <a16:creationId xmlns:a16="http://schemas.microsoft.com/office/drawing/2014/main" id="{B7EA5632-CBDB-4EFF-A1D7-B68BB777F11F}"/>
              </a:ext>
            </a:extLst>
          </p:cNvPr>
          <p:cNvSpPr/>
          <p:nvPr/>
        </p:nvSpPr>
        <p:spPr>
          <a:xfrm>
            <a:off x="4939176" y="2421652"/>
            <a:ext cx="1055892" cy="153432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1" name="Rectángulo 1">
            <a:extLst>
              <a:ext uri="{FF2B5EF4-FFF2-40B4-BE49-F238E27FC236}">
                <a16:creationId xmlns:a16="http://schemas.microsoft.com/office/drawing/2014/main" id="{93335461-99CC-4F16-81E1-A33F3696FA98}"/>
              </a:ext>
            </a:extLst>
          </p:cNvPr>
          <p:cNvSpPr/>
          <p:nvPr/>
        </p:nvSpPr>
        <p:spPr>
          <a:xfrm>
            <a:off x="8575229" y="865743"/>
            <a:ext cx="1496759" cy="74213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cxnSp>
        <p:nvCxnSpPr>
          <p:cNvPr id="38" name="Conector recto de flecha 15">
            <a:extLst>
              <a:ext uri="{FF2B5EF4-FFF2-40B4-BE49-F238E27FC236}">
                <a16:creationId xmlns:a16="http://schemas.microsoft.com/office/drawing/2014/main" id="{C1DE5FAD-5D15-4F0E-8B1D-0FE335453FF7}"/>
              </a:ext>
            </a:extLst>
          </p:cNvPr>
          <p:cNvCxnSpPr>
            <a:cxnSpLocks/>
          </p:cNvCxnSpPr>
          <p:nvPr/>
        </p:nvCxnSpPr>
        <p:spPr>
          <a:xfrm flipH="1">
            <a:off x="9752710" y="4099815"/>
            <a:ext cx="287062" cy="3255"/>
          </a:xfrm>
          <a:prstGeom prst="straightConnector1">
            <a:avLst/>
          </a:prstGeom>
          <a:ln>
            <a:solidFill>
              <a:srgbClr val="1111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9869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 animBg="1"/>
      <p:bldP spid="37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634576" y="6908980"/>
            <a:ext cx="10911358" cy="360449"/>
          </a:xfrm>
        </p:spPr>
        <p:txBody>
          <a:bodyPr/>
          <a:lstStyle/>
          <a:p>
            <a:endParaRPr lang="es-UY" dirty="0"/>
          </a:p>
        </p:txBody>
      </p:sp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F6B9A66E-533B-450C-A4A2-B798F74403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214298"/>
              </p:ext>
            </p:extLst>
          </p:nvPr>
        </p:nvGraphicFramePr>
        <p:xfrm>
          <a:off x="3823659" y="3237942"/>
          <a:ext cx="4955246" cy="12493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5715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4248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004711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684079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884501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20" name="Rectángulo 1">
            <a:extLst>
              <a:ext uri="{FF2B5EF4-FFF2-40B4-BE49-F238E27FC236}">
                <a16:creationId xmlns:a16="http://schemas.microsoft.com/office/drawing/2014/main" id="{6A114990-2A6F-4DB0-BCEC-FD22AA985A42}"/>
              </a:ext>
            </a:extLst>
          </p:cNvPr>
          <p:cNvSpPr/>
          <p:nvPr/>
        </p:nvSpPr>
        <p:spPr>
          <a:xfrm>
            <a:off x="3823659" y="4004292"/>
            <a:ext cx="4955246" cy="20818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B4EE011-2088-4BF5-9499-E75F3ADC1C25}"/>
              </a:ext>
            </a:extLst>
          </p:cNvPr>
          <p:cNvSpPr/>
          <p:nvPr/>
        </p:nvSpPr>
        <p:spPr>
          <a:xfrm>
            <a:off x="8176267" y="3959688"/>
            <a:ext cx="323385" cy="309039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58F4CA-44BF-4A0E-B077-384D1B1A8317}"/>
              </a:ext>
            </a:extLst>
          </p:cNvPr>
          <p:cNvSpPr/>
          <p:nvPr/>
        </p:nvSpPr>
        <p:spPr>
          <a:xfrm>
            <a:off x="3802393" y="4848511"/>
            <a:ext cx="409006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</a:t>
            </a:r>
            <a:r>
              <a:rPr lang="es-UY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= “Eiffel Tower”</a:t>
            </a:r>
          </a:p>
          <a:p>
            <a:r>
              <a:rPr lang="es-UY" dirty="0">
                <a:latin typeface="Graphik Light" panose="020B0403030202060203" pitchFamily="34" charset="0"/>
              </a:rPr>
              <a:t>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CountryName</a:t>
            </a:r>
            <a:r>
              <a:rPr lang="es-UY" dirty="0">
                <a:latin typeface="Graphik Light" panose="020B0403030202060203" pitchFamily="34" charset="0"/>
              </a:rPr>
              <a:t> = “Francia”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EA5FC4-8D1F-4D5A-9033-D6872790DAEA}"/>
              </a:ext>
            </a:extLst>
          </p:cNvPr>
          <p:cNvSpPr txBox="1"/>
          <p:nvPr/>
        </p:nvSpPr>
        <p:spPr>
          <a:xfrm>
            <a:off x="8812333" y="3997523"/>
            <a:ext cx="215573" cy="215444"/>
          </a:xfrm>
          <a:prstGeom prst="rect">
            <a:avLst/>
          </a:prstGeom>
          <a:solidFill>
            <a:srgbClr val="FBE5D6"/>
          </a:solidFill>
        </p:spPr>
        <p:txBody>
          <a:bodyPr wrap="square" rtlCol="0">
            <a:spAutoFit/>
          </a:bodyPr>
          <a:lstStyle/>
          <a:p>
            <a:pPr lvl="1" algn="ctr"/>
            <a:r>
              <a:rPr lang="es-UY" sz="800" dirty="0">
                <a:latin typeface="Graphik Light" panose="020B0403030202060203" pitchFamily="34" charset="0"/>
              </a:rPr>
              <a:t>3</a:t>
            </a:r>
          </a:p>
        </p:txBody>
      </p:sp>
      <p:sp>
        <p:nvSpPr>
          <p:cNvPr id="37" name="Title 9">
            <a:extLst>
              <a:ext uri="{FF2B5EF4-FFF2-40B4-BE49-F238E27FC236}">
                <a16:creationId xmlns:a16="http://schemas.microsoft.com/office/drawing/2014/main" id="{4A423A9B-884E-4F02-B898-E2E743681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</p:spPr>
        <p:txBody>
          <a:bodyPr/>
          <a:lstStyle/>
          <a:p>
            <a:r>
              <a:rPr lang="es-UY" dirty="0" err="1"/>
              <a:t>For</a:t>
            </a:r>
            <a:r>
              <a:rPr lang="es-UY" dirty="0"/>
              <a:t> </a:t>
            </a:r>
            <a:r>
              <a:rPr lang="es-UY" dirty="0" err="1"/>
              <a:t>each</a:t>
            </a:r>
            <a:r>
              <a:rPr lang="es-UY" dirty="0"/>
              <a:t> </a:t>
            </a:r>
            <a:r>
              <a:rPr lang="es-UY" dirty="0" err="1"/>
              <a:t>Command</a:t>
            </a:r>
            <a:endParaRPr lang="es-UY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508276E8-99A4-4D6D-A88C-575E127071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841" y="914937"/>
            <a:ext cx="1685925" cy="20288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A24DC38-F330-4E06-BBB4-9007A49EA4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9812" y="914937"/>
            <a:ext cx="1496759" cy="129349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5E00667-F5E3-46A4-8871-65084C4DF7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2203" y="914937"/>
            <a:ext cx="1579912" cy="692944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1A88305D-2034-4787-9026-511494D74280}"/>
              </a:ext>
            </a:extLst>
          </p:cNvPr>
          <p:cNvSpPr/>
          <p:nvPr/>
        </p:nvSpPr>
        <p:spPr>
          <a:xfrm>
            <a:off x="6554455" y="3975609"/>
            <a:ext cx="323385" cy="309039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F8ADCE09-FCA0-4446-9D52-434E983BF6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739283"/>
              </p:ext>
            </p:extLst>
          </p:nvPr>
        </p:nvGraphicFramePr>
        <p:xfrm>
          <a:off x="9080773" y="3236877"/>
          <a:ext cx="2334401" cy="99944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213244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121157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Brazil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France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China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47" name="Arc 46">
            <a:extLst>
              <a:ext uri="{FF2B5EF4-FFF2-40B4-BE49-F238E27FC236}">
                <a16:creationId xmlns:a16="http://schemas.microsoft.com/office/drawing/2014/main" id="{146DB0A6-A196-4D24-97A1-2C2DD1DBDE16}"/>
              </a:ext>
            </a:extLst>
          </p:cNvPr>
          <p:cNvSpPr/>
          <p:nvPr/>
        </p:nvSpPr>
        <p:spPr>
          <a:xfrm rot="5065128">
            <a:off x="7890058" y="2153714"/>
            <a:ext cx="1930727" cy="4075753"/>
          </a:xfrm>
          <a:prstGeom prst="arc">
            <a:avLst>
              <a:gd name="adj1" fmla="val 16616312"/>
              <a:gd name="adj2" fmla="val 5234018"/>
            </a:avLst>
          </a:prstGeom>
          <a:ln w="12700" cmpd="sng">
            <a:headEnd type="triangle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B5C8FE-5D50-4182-AE9D-1E32080DBC56}"/>
              </a:ext>
            </a:extLst>
          </p:cNvPr>
          <p:cNvSpPr txBox="1"/>
          <p:nvPr/>
        </p:nvSpPr>
        <p:spPr>
          <a:xfrm>
            <a:off x="11509701" y="3744590"/>
            <a:ext cx="566181" cy="230832"/>
          </a:xfrm>
          <a:prstGeom prst="rect">
            <a:avLst/>
          </a:prstGeom>
          <a:solidFill>
            <a:srgbClr val="F0F3FF"/>
          </a:solidFill>
        </p:spPr>
        <p:txBody>
          <a:bodyPr wrap="none" rtlCol="0">
            <a:spAutoFit/>
          </a:bodyPr>
          <a:lstStyle/>
          <a:p>
            <a:r>
              <a:rPr lang="es-UY" sz="900" dirty="0">
                <a:solidFill>
                  <a:srgbClr val="6C83FE"/>
                </a:solidFill>
                <a:latin typeface="Graphik Light" panose="020B0403030202060203" pitchFamily="34" charset="0"/>
              </a:rPr>
              <a:t>Francia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CCC016B4-AA5A-4117-8E4D-67D19A7912DA}"/>
              </a:ext>
            </a:extLst>
          </p:cNvPr>
          <p:cNvSpPr/>
          <p:nvPr/>
        </p:nvSpPr>
        <p:spPr>
          <a:xfrm>
            <a:off x="10581450" y="3715475"/>
            <a:ext cx="578320" cy="359233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2" name="Rectángulo 1">
            <a:extLst>
              <a:ext uri="{FF2B5EF4-FFF2-40B4-BE49-F238E27FC236}">
                <a16:creationId xmlns:a16="http://schemas.microsoft.com/office/drawing/2014/main" id="{4A2C4BAC-B2F9-4C97-B31F-CD4C02F8CE2F}"/>
              </a:ext>
            </a:extLst>
          </p:cNvPr>
          <p:cNvSpPr/>
          <p:nvPr/>
        </p:nvSpPr>
        <p:spPr>
          <a:xfrm>
            <a:off x="6831431" y="1334751"/>
            <a:ext cx="1065665" cy="172675"/>
          </a:xfrm>
          <a:prstGeom prst="rect">
            <a:avLst/>
          </a:prstGeom>
          <a:solidFill>
            <a:srgbClr val="6680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3" name="Rectángulo 1">
            <a:extLst>
              <a:ext uri="{FF2B5EF4-FFF2-40B4-BE49-F238E27FC236}">
                <a16:creationId xmlns:a16="http://schemas.microsoft.com/office/drawing/2014/main" id="{8A1D777F-F665-4584-9DB6-1DE76E5AD793}"/>
              </a:ext>
            </a:extLst>
          </p:cNvPr>
          <p:cNvSpPr/>
          <p:nvPr/>
        </p:nvSpPr>
        <p:spPr>
          <a:xfrm>
            <a:off x="4244888" y="5770886"/>
            <a:ext cx="2132828" cy="172177"/>
          </a:xfrm>
          <a:prstGeom prst="rect">
            <a:avLst/>
          </a:prstGeom>
          <a:solidFill>
            <a:srgbClr val="6680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54" name="Imagen 20">
            <a:extLst>
              <a:ext uri="{FF2B5EF4-FFF2-40B4-BE49-F238E27FC236}">
                <a16:creationId xmlns:a16="http://schemas.microsoft.com/office/drawing/2014/main" id="{43D33751-9551-41EF-A545-980925EC39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4759" y="2886736"/>
            <a:ext cx="834014" cy="79124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6C4FF7CE-D498-4829-A0DE-BA0B8E1AD7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34" y="2672088"/>
            <a:ext cx="190839" cy="190839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C82809D-BA90-4EA0-A4C6-AC72E2239D76}"/>
              </a:ext>
            </a:extLst>
          </p:cNvPr>
          <p:cNvSpPr txBox="1"/>
          <p:nvPr/>
        </p:nvSpPr>
        <p:spPr>
          <a:xfrm>
            <a:off x="585341" y="4022156"/>
            <a:ext cx="19335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err="1">
                <a:latin typeface="Graphik Light" panose="020B0403030202060203" pitchFamily="34" charset="0"/>
              </a:rPr>
              <a:t>Insert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dirty="0" err="1">
                <a:latin typeface="Graphik Light" panose="020B0403030202060203" pitchFamily="34" charset="0"/>
              </a:rPr>
              <a:t>Update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dirty="0" err="1">
                <a:latin typeface="Graphik Light" panose="020B0403030202060203" pitchFamily="34" charset="0"/>
              </a:rPr>
              <a:t>Delete</a:t>
            </a:r>
            <a:endParaRPr lang="es-UY" dirty="0">
              <a:latin typeface="Graphik Light" panose="020B0403030202060203" pitchFamily="34" charset="0"/>
            </a:endParaRPr>
          </a:p>
        </p:txBody>
      </p:sp>
      <p:sp>
        <p:nvSpPr>
          <p:cNvPr id="57" name="Elipse 17">
            <a:extLst>
              <a:ext uri="{FF2B5EF4-FFF2-40B4-BE49-F238E27FC236}">
                <a16:creationId xmlns:a16="http://schemas.microsoft.com/office/drawing/2014/main" id="{FCD538CA-5084-4F61-A43A-E9E82034D170}"/>
              </a:ext>
            </a:extLst>
          </p:cNvPr>
          <p:cNvSpPr/>
          <p:nvPr/>
        </p:nvSpPr>
        <p:spPr>
          <a:xfrm>
            <a:off x="1134470" y="3860006"/>
            <a:ext cx="766800" cy="767498"/>
          </a:xfrm>
          <a:prstGeom prst="ellipse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cxnSp>
        <p:nvCxnSpPr>
          <p:cNvPr id="38" name="Conector recto de flecha 15">
            <a:extLst>
              <a:ext uri="{FF2B5EF4-FFF2-40B4-BE49-F238E27FC236}">
                <a16:creationId xmlns:a16="http://schemas.microsoft.com/office/drawing/2014/main" id="{E20DA492-0E91-4949-A3D5-136674CBA883}"/>
              </a:ext>
            </a:extLst>
          </p:cNvPr>
          <p:cNvCxnSpPr>
            <a:cxnSpLocks/>
          </p:cNvCxnSpPr>
          <p:nvPr/>
        </p:nvCxnSpPr>
        <p:spPr>
          <a:xfrm flipH="1">
            <a:off x="11230531" y="3878144"/>
            <a:ext cx="287062" cy="3255"/>
          </a:xfrm>
          <a:prstGeom prst="straightConnector1">
            <a:avLst/>
          </a:prstGeom>
          <a:ln>
            <a:solidFill>
              <a:srgbClr val="1111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de flecha 15">
            <a:extLst>
              <a:ext uri="{FF2B5EF4-FFF2-40B4-BE49-F238E27FC236}">
                <a16:creationId xmlns:a16="http://schemas.microsoft.com/office/drawing/2014/main" id="{83388160-AF1F-4C82-BC3C-16300DD276C4}"/>
              </a:ext>
            </a:extLst>
          </p:cNvPr>
          <p:cNvCxnSpPr>
            <a:cxnSpLocks/>
          </p:cNvCxnSpPr>
          <p:nvPr/>
        </p:nvCxnSpPr>
        <p:spPr>
          <a:xfrm flipH="1">
            <a:off x="8528891" y="4113669"/>
            <a:ext cx="287062" cy="3255"/>
          </a:xfrm>
          <a:prstGeom prst="straightConnector1">
            <a:avLst/>
          </a:prstGeom>
          <a:ln>
            <a:solidFill>
              <a:srgbClr val="1111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841356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" grpId="0" animBg="1"/>
      <p:bldP spid="5" grpId="0" animBg="1"/>
      <p:bldP spid="43" grpId="0" animBg="1"/>
      <p:bldP spid="47" grpId="0" animBg="1"/>
      <p:bldP spid="7" grpId="0" animBg="1"/>
      <p:bldP spid="45" grpId="0" animBg="1"/>
      <p:bldP spid="52" grpId="0" animBg="1"/>
      <p:bldP spid="5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es-UY" dirty="0"/>
          </a:p>
        </p:txBody>
      </p:sp>
      <p:sp>
        <p:nvSpPr>
          <p:cNvPr id="40" name="Title 9">
            <a:extLst>
              <a:ext uri="{FF2B5EF4-FFF2-40B4-BE49-F238E27FC236}">
                <a16:creationId xmlns:a16="http://schemas.microsoft.com/office/drawing/2014/main" id="{9DB5E38D-B770-4667-8F66-C05D9226B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</p:spPr>
        <p:txBody>
          <a:bodyPr/>
          <a:lstStyle/>
          <a:p>
            <a:r>
              <a:rPr lang="es-UY" dirty="0" err="1"/>
              <a:t>For</a:t>
            </a:r>
            <a:r>
              <a:rPr lang="es-UY" dirty="0"/>
              <a:t> </a:t>
            </a:r>
            <a:r>
              <a:rPr lang="es-UY" dirty="0" err="1"/>
              <a:t>each</a:t>
            </a:r>
            <a:r>
              <a:rPr lang="es-UY" dirty="0"/>
              <a:t> </a:t>
            </a:r>
            <a:r>
              <a:rPr lang="es-UY" dirty="0" err="1"/>
              <a:t>Command</a:t>
            </a:r>
            <a:endParaRPr lang="es-UY" dirty="0"/>
          </a:p>
        </p:txBody>
      </p:sp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632EC02D-CB2C-4536-825E-A681156D8B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550265"/>
              </p:ext>
            </p:extLst>
          </p:nvPr>
        </p:nvGraphicFramePr>
        <p:xfrm>
          <a:off x="3669277" y="3166692"/>
          <a:ext cx="4955246" cy="12493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5715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4248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004711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684079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884501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50" name="Rectángulo 1">
            <a:extLst>
              <a:ext uri="{FF2B5EF4-FFF2-40B4-BE49-F238E27FC236}">
                <a16:creationId xmlns:a16="http://schemas.microsoft.com/office/drawing/2014/main" id="{9A92B52B-D0B7-4A09-8A92-86FB510699CB}"/>
              </a:ext>
            </a:extLst>
          </p:cNvPr>
          <p:cNvSpPr/>
          <p:nvPr/>
        </p:nvSpPr>
        <p:spPr>
          <a:xfrm>
            <a:off x="3669277" y="3933042"/>
            <a:ext cx="4955246" cy="20818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DF3BA3B-9767-4D34-B9BE-91933426549D}"/>
              </a:ext>
            </a:extLst>
          </p:cNvPr>
          <p:cNvSpPr/>
          <p:nvPr/>
        </p:nvSpPr>
        <p:spPr>
          <a:xfrm>
            <a:off x="8021885" y="3888438"/>
            <a:ext cx="323385" cy="309039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BDCAFE9-3B4F-4FA1-94F3-9010D0C30094}"/>
              </a:ext>
            </a:extLst>
          </p:cNvPr>
          <p:cNvSpPr/>
          <p:nvPr/>
        </p:nvSpPr>
        <p:spPr>
          <a:xfrm>
            <a:off x="3648011" y="4777261"/>
            <a:ext cx="409006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</a:t>
            </a:r>
            <a:r>
              <a:rPr lang="es-UY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= “Eiffel Tower”</a:t>
            </a:r>
          </a:p>
          <a:p>
            <a:r>
              <a:rPr lang="es-UY" dirty="0">
                <a:latin typeface="Graphik Light" panose="020B0403030202060203" pitchFamily="34" charset="0"/>
              </a:rPr>
              <a:t>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CountryName</a:t>
            </a:r>
            <a:r>
              <a:rPr lang="es-UY" dirty="0">
                <a:latin typeface="Graphik Light" panose="020B0403030202060203" pitchFamily="34" charset="0"/>
              </a:rPr>
              <a:t> = “Francia”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61890AB-BCC4-4265-B7D5-21648418F296}"/>
              </a:ext>
            </a:extLst>
          </p:cNvPr>
          <p:cNvSpPr txBox="1"/>
          <p:nvPr/>
        </p:nvSpPr>
        <p:spPr>
          <a:xfrm>
            <a:off x="8122248" y="3926273"/>
            <a:ext cx="86257" cy="215444"/>
          </a:xfrm>
          <a:prstGeom prst="rect">
            <a:avLst/>
          </a:prstGeom>
          <a:solidFill>
            <a:srgbClr val="FBE5D6"/>
          </a:solidFill>
        </p:spPr>
        <p:txBody>
          <a:bodyPr wrap="square" rtlCol="0">
            <a:spAutoFit/>
          </a:bodyPr>
          <a:lstStyle/>
          <a:p>
            <a:pPr lvl="1"/>
            <a:r>
              <a:rPr lang="es-UY" sz="800" dirty="0">
                <a:latin typeface="Graphik Light" panose="020B0403030202060203" pitchFamily="34" charset="0"/>
              </a:rPr>
              <a:t>3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4431ED42-1C79-4FB3-8F03-5D937139F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8332" y="843687"/>
            <a:ext cx="1685925" cy="202882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C88D7709-C579-4C70-8451-3A08468E2B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2303" y="843687"/>
            <a:ext cx="1496759" cy="129349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34C046DF-0069-4509-A2D8-3886E842A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4694" y="843687"/>
            <a:ext cx="1579912" cy="692944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id="{77210B2A-B0C6-4007-8CD7-9B7622FFD50E}"/>
              </a:ext>
            </a:extLst>
          </p:cNvPr>
          <p:cNvSpPr/>
          <p:nvPr/>
        </p:nvSpPr>
        <p:spPr>
          <a:xfrm>
            <a:off x="6400073" y="3904359"/>
            <a:ext cx="323385" cy="309039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FBEB1151-975E-4AA5-8E2F-318F7A0660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877899"/>
              </p:ext>
            </p:extLst>
          </p:nvPr>
        </p:nvGraphicFramePr>
        <p:xfrm>
          <a:off x="8926391" y="3165627"/>
          <a:ext cx="2334401" cy="99944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213244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121157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Brazil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France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China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60" name="TextBox 59">
            <a:extLst>
              <a:ext uri="{FF2B5EF4-FFF2-40B4-BE49-F238E27FC236}">
                <a16:creationId xmlns:a16="http://schemas.microsoft.com/office/drawing/2014/main" id="{953C16AA-9C28-4525-9C6D-1A53763B1429}"/>
              </a:ext>
            </a:extLst>
          </p:cNvPr>
          <p:cNvSpPr txBox="1"/>
          <p:nvPr/>
        </p:nvSpPr>
        <p:spPr>
          <a:xfrm>
            <a:off x="10420267" y="3673615"/>
            <a:ext cx="566181" cy="230832"/>
          </a:xfrm>
          <a:prstGeom prst="rect">
            <a:avLst/>
          </a:prstGeom>
          <a:solidFill>
            <a:srgbClr val="F0F3FF"/>
          </a:solidFill>
        </p:spPr>
        <p:txBody>
          <a:bodyPr wrap="none" rtlCol="0">
            <a:spAutoFit/>
          </a:bodyPr>
          <a:lstStyle/>
          <a:p>
            <a:r>
              <a:rPr lang="es-UY" sz="900" dirty="0">
                <a:solidFill>
                  <a:srgbClr val="6C83FE"/>
                </a:solidFill>
                <a:latin typeface="Graphik Light" panose="020B0403030202060203" pitchFamily="34" charset="0"/>
              </a:rPr>
              <a:t>Francia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D355FED3-8CD3-4D9F-8D15-7F12BC20EDFF}"/>
              </a:ext>
            </a:extLst>
          </p:cNvPr>
          <p:cNvSpPr/>
          <p:nvPr/>
        </p:nvSpPr>
        <p:spPr>
          <a:xfrm>
            <a:off x="10427068" y="3644225"/>
            <a:ext cx="578320" cy="359233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979D51-D07D-450D-A7D6-0B117ED7B76B}"/>
              </a:ext>
            </a:extLst>
          </p:cNvPr>
          <p:cNvSpPr/>
          <p:nvPr/>
        </p:nvSpPr>
        <p:spPr>
          <a:xfrm>
            <a:off x="3648011" y="5390042"/>
            <a:ext cx="203272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AttractionId</a:t>
            </a:r>
            <a:r>
              <a:rPr lang="es-UY" dirty="0">
                <a:latin typeface="Graphik Light" panose="020B0403030202060203" pitchFamily="34" charset="0"/>
              </a:rPr>
              <a:t> = 5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B404DEC-AD2F-4ACC-A83F-E0AE12AD34EA}"/>
              </a:ext>
            </a:extLst>
          </p:cNvPr>
          <p:cNvSpPr/>
          <p:nvPr/>
        </p:nvSpPr>
        <p:spPr>
          <a:xfrm>
            <a:off x="3979392" y="3897269"/>
            <a:ext cx="323385" cy="309039"/>
          </a:xfrm>
          <a:prstGeom prst="ellipse">
            <a:avLst/>
          </a:prstGeom>
          <a:noFill/>
          <a:ln>
            <a:solidFill>
              <a:srgbClr val="E789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64" name="Graphic 63" descr="Close">
            <a:extLst>
              <a:ext uri="{FF2B5EF4-FFF2-40B4-BE49-F238E27FC236}">
                <a16:creationId xmlns:a16="http://schemas.microsoft.com/office/drawing/2014/main" id="{FA29C965-C9FC-45CA-BEDC-AA32FAAF3F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70832" y="3939342"/>
            <a:ext cx="218900" cy="218900"/>
          </a:xfrm>
          <a:prstGeom prst="rect">
            <a:avLst/>
          </a:prstGeom>
        </p:spPr>
      </p:pic>
      <p:pic>
        <p:nvPicPr>
          <p:cNvPr id="65" name="Graphic 64" descr="Close">
            <a:extLst>
              <a:ext uri="{FF2B5EF4-FFF2-40B4-BE49-F238E27FC236}">
                <a16:creationId xmlns:a16="http://schemas.microsoft.com/office/drawing/2014/main" id="{EEA5CB43-7623-470E-9581-4F895960F7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95219" y="5367589"/>
            <a:ext cx="724257" cy="7242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6EB4EC9-3E7E-438F-81C3-D9DADE0935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78988" y="5484200"/>
            <a:ext cx="4429220" cy="695325"/>
          </a:xfrm>
          <a:prstGeom prst="rect">
            <a:avLst/>
          </a:prstGeom>
        </p:spPr>
      </p:pic>
      <p:pic>
        <p:nvPicPr>
          <p:cNvPr id="66" name="Imagen 20">
            <a:extLst>
              <a:ext uri="{FF2B5EF4-FFF2-40B4-BE49-F238E27FC236}">
                <a16:creationId xmlns:a16="http://schemas.microsoft.com/office/drawing/2014/main" id="{5C6DCD99-5942-4717-85B1-6843CF89D6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4759" y="2886736"/>
            <a:ext cx="834014" cy="791242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E05AB6F7-4188-4A82-A762-3D45904E37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34" y="2672088"/>
            <a:ext cx="190839" cy="190839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9A6EEF3F-0F14-494C-8E1A-1A0A4EC7B94F}"/>
              </a:ext>
            </a:extLst>
          </p:cNvPr>
          <p:cNvSpPr txBox="1"/>
          <p:nvPr/>
        </p:nvSpPr>
        <p:spPr>
          <a:xfrm>
            <a:off x="585341" y="4022156"/>
            <a:ext cx="19335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err="1">
                <a:latin typeface="Graphik Light" panose="020B0403030202060203" pitchFamily="34" charset="0"/>
              </a:rPr>
              <a:t>Insert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dirty="0" err="1">
                <a:latin typeface="Graphik Light" panose="020B0403030202060203" pitchFamily="34" charset="0"/>
              </a:rPr>
              <a:t>Update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dirty="0" err="1">
                <a:latin typeface="Graphik Light" panose="020B0403030202060203" pitchFamily="34" charset="0"/>
              </a:rPr>
              <a:t>Delete</a:t>
            </a:r>
            <a:endParaRPr lang="es-UY" dirty="0">
              <a:latin typeface="Graphik Light" panose="020B0403030202060203" pitchFamily="34" charset="0"/>
            </a:endParaRPr>
          </a:p>
        </p:txBody>
      </p:sp>
      <p:sp>
        <p:nvSpPr>
          <p:cNvPr id="69" name="Elipse 17">
            <a:extLst>
              <a:ext uri="{FF2B5EF4-FFF2-40B4-BE49-F238E27FC236}">
                <a16:creationId xmlns:a16="http://schemas.microsoft.com/office/drawing/2014/main" id="{E89B2486-6884-4A89-9751-3AEAC507A389}"/>
              </a:ext>
            </a:extLst>
          </p:cNvPr>
          <p:cNvSpPr/>
          <p:nvPr/>
        </p:nvSpPr>
        <p:spPr>
          <a:xfrm>
            <a:off x="1134470" y="3860006"/>
            <a:ext cx="766800" cy="767498"/>
          </a:xfrm>
          <a:prstGeom prst="ellipse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23701575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632EC02D-CB2C-4536-825E-A681156D8B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72441"/>
              </p:ext>
            </p:extLst>
          </p:nvPr>
        </p:nvGraphicFramePr>
        <p:xfrm>
          <a:off x="4852110" y="1387873"/>
          <a:ext cx="4955246" cy="12493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5715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4248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004711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684079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884501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es-UY" dirty="0"/>
          </a:p>
        </p:txBody>
      </p:sp>
      <p:pic>
        <p:nvPicPr>
          <p:cNvPr id="39" name="Imagen 20">
            <a:extLst>
              <a:ext uri="{FF2B5EF4-FFF2-40B4-BE49-F238E27FC236}">
                <a16:creationId xmlns:a16="http://schemas.microsoft.com/office/drawing/2014/main" id="{51B3110A-EF07-40D2-8998-7825BD677A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623" y="3159868"/>
            <a:ext cx="1003300" cy="95184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D2CF92D-CCD1-4070-8C32-440FDF080A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703" y="2945217"/>
            <a:ext cx="229573" cy="229573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BEF8CBEC-37D8-4F55-A5A9-16771B5FC0EB}"/>
              </a:ext>
            </a:extLst>
          </p:cNvPr>
          <p:cNvSpPr txBox="1"/>
          <p:nvPr/>
        </p:nvSpPr>
        <p:spPr>
          <a:xfrm>
            <a:off x="312208" y="4295289"/>
            <a:ext cx="21804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600" dirty="0" err="1">
                <a:latin typeface="Graphik Light" panose="020B0403030202060203" pitchFamily="34" charset="0"/>
              </a:rPr>
              <a:t>Insert</a:t>
            </a:r>
            <a:r>
              <a:rPr lang="es-UY" sz="1600" dirty="0">
                <a:latin typeface="Graphik Light" panose="020B0403030202060203" pitchFamily="34" charset="0"/>
              </a:rPr>
              <a:t>, </a:t>
            </a:r>
            <a:r>
              <a:rPr lang="es-UY" sz="1600" dirty="0" err="1">
                <a:latin typeface="Graphik Light" panose="020B0403030202060203" pitchFamily="34" charset="0"/>
              </a:rPr>
              <a:t>Update</a:t>
            </a:r>
            <a:r>
              <a:rPr lang="es-UY" sz="1600" dirty="0">
                <a:latin typeface="Graphik Light" panose="020B0403030202060203" pitchFamily="34" charset="0"/>
              </a:rPr>
              <a:t>, </a:t>
            </a:r>
            <a:r>
              <a:rPr lang="es-UY" sz="1600" dirty="0" err="1">
                <a:latin typeface="Graphik Light" panose="020B0403030202060203" pitchFamily="34" charset="0"/>
              </a:rPr>
              <a:t>Delete</a:t>
            </a:r>
            <a:endParaRPr lang="es-UY" sz="1600" dirty="0">
              <a:latin typeface="Graphik Light" panose="020B0403030202060203" pitchFamily="34" charset="0"/>
            </a:endParaRPr>
          </a:p>
        </p:txBody>
      </p:sp>
      <p:sp>
        <p:nvSpPr>
          <p:cNvPr id="25" name="Elipse 17">
            <a:extLst>
              <a:ext uri="{FF2B5EF4-FFF2-40B4-BE49-F238E27FC236}">
                <a16:creationId xmlns:a16="http://schemas.microsoft.com/office/drawing/2014/main" id="{22811CA8-EF5B-48CA-B1BA-78A077F493A8}"/>
              </a:ext>
            </a:extLst>
          </p:cNvPr>
          <p:cNvSpPr/>
          <p:nvPr/>
        </p:nvSpPr>
        <p:spPr>
          <a:xfrm>
            <a:off x="1015713" y="4180639"/>
            <a:ext cx="671429" cy="664052"/>
          </a:xfrm>
          <a:prstGeom prst="ellipse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0" name="Title 9">
            <a:extLst>
              <a:ext uri="{FF2B5EF4-FFF2-40B4-BE49-F238E27FC236}">
                <a16:creationId xmlns:a16="http://schemas.microsoft.com/office/drawing/2014/main" id="{9DB5E38D-B770-4667-8F66-C05D9226B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</p:spPr>
        <p:txBody>
          <a:bodyPr/>
          <a:lstStyle/>
          <a:p>
            <a:r>
              <a:rPr lang="es-UY" dirty="0" err="1"/>
              <a:t>For</a:t>
            </a:r>
            <a:r>
              <a:rPr lang="es-UY" dirty="0"/>
              <a:t> </a:t>
            </a:r>
            <a:r>
              <a:rPr lang="es-UY" dirty="0" err="1"/>
              <a:t>each</a:t>
            </a:r>
            <a:r>
              <a:rPr lang="es-UY" dirty="0"/>
              <a:t> </a:t>
            </a:r>
            <a:r>
              <a:rPr lang="es-UY" dirty="0" err="1"/>
              <a:t>Command</a:t>
            </a:r>
            <a:endParaRPr lang="es-UY" dirty="0"/>
          </a:p>
        </p:txBody>
      </p:sp>
      <p:sp>
        <p:nvSpPr>
          <p:cNvPr id="50" name="Rectángulo 1">
            <a:extLst>
              <a:ext uri="{FF2B5EF4-FFF2-40B4-BE49-F238E27FC236}">
                <a16:creationId xmlns:a16="http://schemas.microsoft.com/office/drawing/2014/main" id="{9A92B52B-D0B7-4A09-8A92-86FB510699CB}"/>
              </a:ext>
            </a:extLst>
          </p:cNvPr>
          <p:cNvSpPr/>
          <p:nvPr/>
        </p:nvSpPr>
        <p:spPr>
          <a:xfrm>
            <a:off x="4852110" y="2154223"/>
            <a:ext cx="4955246" cy="20818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DF3BA3B-9767-4D34-B9BE-91933426549D}"/>
              </a:ext>
            </a:extLst>
          </p:cNvPr>
          <p:cNvSpPr/>
          <p:nvPr/>
        </p:nvSpPr>
        <p:spPr>
          <a:xfrm>
            <a:off x="9204718" y="2109619"/>
            <a:ext cx="323385" cy="309039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BDCAFE9-3B4F-4FA1-94F3-9010D0C30094}"/>
              </a:ext>
            </a:extLst>
          </p:cNvPr>
          <p:cNvSpPr/>
          <p:nvPr/>
        </p:nvSpPr>
        <p:spPr>
          <a:xfrm>
            <a:off x="3636921" y="3420609"/>
            <a:ext cx="409006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</a:t>
            </a:r>
            <a:r>
              <a:rPr lang="es-UY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= “Eiffel Tower”</a:t>
            </a:r>
          </a:p>
          <a:p>
            <a:r>
              <a:rPr lang="es-UY" dirty="0">
                <a:latin typeface="Graphik Light" panose="020B0403030202060203" pitchFamily="34" charset="0"/>
              </a:rPr>
              <a:t>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AttractionId</a:t>
            </a:r>
            <a:r>
              <a:rPr lang="es-UY" dirty="0">
                <a:latin typeface="Graphik Light" panose="020B0403030202060203" pitchFamily="34" charset="0"/>
              </a:rPr>
              <a:t> = 5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B404DEC-AD2F-4ACC-A83F-E0AE12AD34EA}"/>
              </a:ext>
            </a:extLst>
          </p:cNvPr>
          <p:cNvSpPr/>
          <p:nvPr/>
        </p:nvSpPr>
        <p:spPr>
          <a:xfrm>
            <a:off x="5162225" y="2118450"/>
            <a:ext cx="323385" cy="309039"/>
          </a:xfrm>
          <a:prstGeom prst="ellipse">
            <a:avLst/>
          </a:prstGeom>
          <a:noFill/>
          <a:ln>
            <a:solidFill>
              <a:srgbClr val="E789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9819DD4-70AB-46DD-A314-75EFCC06A507}"/>
              </a:ext>
            </a:extLst>
          </p:cNvPr>
          <p:cNvSpPr/>
          <p:nvPr/>
        </p:nvSpPr>
        <p:spPr>
          <a:xfrm>
            <a:off x="7726986" y="3363693"/>
            <a:ext cx="409006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</a:t>
            </a:r>
            <a:r>
              <a:rPr lang="es-UY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= “Eiffel Tower”</a:t>
            </a:r>
          </a:p>
          <a:p>
            <a:r>
              <a:rPr lang="es-UY" dirty="0">
                <a:latin typeface="Graphik Light" panose="020B0403030202060203" pitchFamily="34" charset="0"/>
              </a:rPr>
              <a:t>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new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        </a:t>
            </a:r>
            <a:r>
              <a:rPr lang="es-UY" dirty="0" err="1">
                <a:latin typeface="Graphik Light" panose="020B0403030202060203" pitchFamily="34" charset="0"/>
              </a:rPr>
              <a:t>AttractionId</a:t>
            </a:r>
            <a:r>
              <a:rPr lang="es-UY" dirty="0">
                <a:latin typeface="Graphik Light" panose="020B0403030202060203" pitchFamily="34" charset="0"/>
              </a:rPr>
              <a:t> = 5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  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endnew</a:t>
            </a:r>
            <a:endParaRPr lang="es-UY" dirty="0">
              <a:latin typeface="Graphik Light" panose="020B0403030202060203" pitchFamily="34" charset="0"/>
            </a:endParaRP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Delete</a:t>
            </a:r>
            <a:endParaRPr lang="es-UY" dirty="0">
              <a:latin typeface="Graphik Light" panose="020B0403030202060203" pitchFamily="34" charset="0"/>
            </a:endParaRP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786CFA63-4D27-4232-AE51-1F8CB42E67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669615"/>
              </p:ext>
            </p:extLst>
          </p:nvPr>
        </p:nvGraphicFramePr>
        <p:xfrm>
          <a:off x="4852110" y="2634281"/>
          <a:ext cx="4955246" cy="24986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5715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4248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004711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684079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884501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b="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5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b="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b="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b="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b="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43" name="Rectángulo 30">
            <a:extLst>
              <a:ext uri="{FF2B5EF4-FFF2-40B4-BE49-F238E27FC236}">
                <a16:creationId xmlns:a16="http://schemas.microsoft.com/office/drawing/2014/main" id="{8E855D1D-1402-480D-B812-9700422D0D52}"/>
              </a:ext>
            </a:extLst>
          </p:cNvPr>
          <p:cNvSpPr/>
          <p:nvPr/>
        </p:nvSpPr>
        <p:spPr>
          <a:xfrm>
            <a:off x="3898522" y="4040646"/>
            <a:ext cx="1667018" cy="583228"/>
          </a:xfrm>
          <a:prstGeom prst="rect">
            <a:avLst/>
          </a:prstGeom>
          <a:noFill/>
          <a:ln w="19050">
            <a:solidFill>
              <a:srgbClr val="E789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>
              <a:ln>
                <a:solidFill>
                  <a:srgbClr val="E78951"/>
                </a:solidFill>
              </a:ln>
            </a:endParaRPr>
          </a:p>
        </p:txBody>
      </p:sp>
      <p:sp>
        <p:nvSpPr>
          <p:cNvPr id="44" name="Rectángulo 30">
            <a:extLst>
              <a:ext uri="{FF2B5EF4-FFF2-40B4-BE49-F238E27FC236}">
                <a16:creationId xmlns:a16="http://schemas.microsoft.com/office/drawing/2014/main" id="{4F95686E-E7DF-4863-91D5-8C62BB36D928}"/>
              </a:ext>
            </a:extLst>
          </p:cNvPr>
          <p:cNvSpPr/>
          <p:nvPr/>
        </p:nvSpPr>
        <p:spPr>
          <a:xfrm>
            <a:off x="8100403" y="4038667"/>
            <a:ext cx="1898619" cy="1032097"/>
          </a:xfrm>
          <a:prstGeom prst="rect">
            <a:avLst/>
          </a:prstGeom>
          <a:noFill/>
          <a:ln w="19050">
            <a:solidFill>
              <a:srgbClr val="E789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>
              <a:ln>
                <a:solidFill>
                  <a:srgbClr val="E78951"/>
                </a:solidFill>
              </a:ln>
            </a:endParaRPr>
          </a:p>
        </p:txBody>
      </p:sp>
      <p:cxnSp>
        <p:nvCxnSpPr>
          <p:cNvPr id="46" name="Conector recto de flecha 15">
            <a:extLst>
              <a:ext uri="{FF2B5EF4-FFF2-40B4-BE49-F238E27FC236}">
                <a16:creationId xmlns:a16="http://schemas.microsoft.com/office/drawing/2014/main" id="{35FFC338-11F4-470D-ABBF-592034E284AF}"/>
              </a:ext>
            </a:extLst>
          </p:cNvPr>
          <p:cNvCxnSpPr>
            <a:cxnSpLocks/>
          </p:cNvCxnSpPr>
          <p:nvPr/>
        </p:nvCxnSpPr>
        <p:spPr>
          <a:xfrm>
            <a:off x="4786637" y="2250732"/>
            <a:ext cx="5076000" cy="0"/>
          </a:xfrm>
          <a:prstGeom prst="straightConnector1">
            <a:avLst/>
          </a:prstGeom>
          <a:ln>
            <a:solidFill>
              <a:srgbClr val="11111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recto de flecha 15">
            <a:extLst>
              <a:ext uri="{FF2B5EF4-FFF2-40B4-BE49-F238E27FC236}">
                <a16:creationId xmlns:a16="http://schemas.microsoft.com/office/drawing/2014/main" id="{641DFDD3-E9FB-49E8-B41B-6DFD0AA42E6C}"/>
              </a:ext>
            </a:extLst>
          </p:cNvPr>
          <p:cNvCxnSpPr>
            <a:cxnSpLocks/>
          </p:cNvCxnSpPr>
          <p:nvPr/>
        </p:nvCxnSpPr>
        <p:spPr>
          <a:xfrm>
            <a:off x="6253101" y="4343461"/>
            <a:ext cx="1131313" cy="0"/>
          </a:xfrm>
          <a:prstGeom prst="straightConnector1">
            <a:avLst/>
          </a:prstGeom>
          <a:ln>
            <a:solidFill>
              <a:srgbClr val="1111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29176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63" grpId="0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634576" y="6908980"/>
            <a:ext cx="10911358" cy="360449"/>
          </a:xfrm>
        </p:spPr>
        <p:txBody>
          <a:bodyPr/>
          <a:lstStyle/>
          <a:p>
            <a:endParaRPr lang="es-UY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454B8B6-D89B-4A15-8258-B5DA6B802C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172108"/>
              </p:ext>
            </p:extLst>
          </p:nvPr>
        </p:nvGraphicFramePr>
        <p:xfrm>
          <a:off x="1509221" y="753552"/>
          <a:ext cx="9183722" cy="144761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468610">
                  <a:extLst>
                    <a:ext uri="{9D8B030D-6E8A-4147-A177-3AD203B41FA5}">
                      <a16:colId xmlns:a16="http://schemas.microsoft.com/office/drawing/2014/main" val="3258857622"/>
                    </a:ext>
                  </a:extLst>
                </a:gridCol>
                <a:gridCol w="2107095">
                  <a:extLst>
                    <a:ext uri="{9D8B030D-6E8A-4147-A177-3AD203B41FA5}">
                      <a16:colId xmlns:a16="http://schemas.microsoft.com/office/drawing/2014/main" val="2155615966"/>
                    </a:ext>
                  </a:extLst>
                </a:gridCol>
                <a:gridCol w="2597426">
                  <a:extLst>
                    <a:ext uri="{9D8B030D-6E8A-4147-A177-3AD203B41FA5}">
                      <a16:colId xmlns:a16="http://schemas.microsoft.com/office/drawing/2014/main" val="2824943474"/>
                    </a:ext>
                  </a:extLst>
                </a:gridCol>
                <a:gridCol w="2010591">
                  <a:extLst>
                    <a:ext uri="{9D8B030D-6E8A-4147-A177-3AD203B41FA5}">
                      <a16:colId xmlns:a16="http://schemas.microsoft.com/office/drawing/2014/main" val="419515096"/>
                    </a:ext>
                  </a:extLst>
                </a:gridCol>
              </a:tblGrid>
              <a:tr h="651522">
                <a:tc>
                  <a:txBody>
                    <a:bodyPr/>
                    <a:lstStyle/>
                    <a:p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Uniqueness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check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Referential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Integrity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check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>
                          <a:latin typeface="Graphik Light" panose="020B0403030202060203" pitchFamily="34" charset="0"/>
                        </a:rPr>
                        <a:t>Rules/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Events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execution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2888479"/>
                  </a:ext>
                </a:extLst>
              </a:tr>
              <a:tr h="796094">
                <a:tc>
                  <a:txBody>
                    <a:bodyPr/>
                    <a:lstStyle/>
                    <a:p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Assignment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in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For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each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2539485"/>
                  </a:ext>
                </a:extLst>
              </a:tr>
            </a:tbl>
          </a:graphicData>
        </a:graphic>
      </p:graphicFrame>
      <p:pic>
        <p:nvPicPr>
          <p:cNvPr id="46" name="Graphic 45" descr="Checkmark">
            <a:extLst>
              <a:ext uri="{FF2B5EF4-FFF2-40B4-BE49-F238E27FC236}">
                <a16:creationId xmlns:a16="http://schemas.microsoft.com/office/drawing/2014/main" id="{D0B2EA26-B64B-4628-9FF5-E7D09A5D6A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12401" y="1653280"/>
            <a:ext cx="264869" cy="264869"/>
          </a:xfrm>
          <a:prstGeom prst="rect">
            <a:avLst/>
          </a:prstGeom>
        </p:spPr>
      </p:pic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88291868-ACE3-455F-A8D3-3DD6CCC76B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529424"/>
              </p:ext>
            </p:extLst>
          </p:nvPr>
        </p:nvGraphicFramePr>
        <p:xfrm>
          <a:off x="3506335" y="2703552"/>
          <a:ext cx="4955246" cy="12493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5715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4248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004711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684079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884501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45" name="Rectángulo 1">
            <a:extLst>
              <a:ext uri="{FF2B5EF4-FFF2-40B4-BE49-F238E27FC236}">
                <a16:creationId xmlns:a16="http://schemas.microsoft.com/office/drawing/2014/main" id="{25DF9266-5AD6-4A28-BD2B-5BECAEBFAD3D}"/>
              </a:ext>
            </a:extLst>
          </p:cNvPr>
          <p:cNvSpPr/>
          <p:nvPr/>
        </p:nvSpPr>
        <p:spPr>
          <a:xfrm>
            <a:off x="3506335" y="3469902"/>
            <a:ext cx="4955246" cy="20818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FBE2D75-6396-4885-A905-D3EEDED9D837}"/>
              </a:ext>
            </a:extLst>
          </p:cNvPr>
          <p:cNvSpPr/>
          <p:nvPr/>
        </p:nvSpPr>
        <p:spPr>
          <a:xfrm>
            <a:off x="1980146" y="4436592"/>
            <a:ext cx="40900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</a:t>
            </a:r>
            <a:r>
              <a:rPr lang="es-UY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r>
              <a:rPr lang="es-UY" dirty="0">
                <a:latin typeface="Graphik Light" panose="020B0403030202060203" pitchFamily="34" charset="0"/>
              </a:rPr>
              <a:t>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= “Louvre </a:t>
            </a:r>
            <a:r>
              <a:rPr lang="es-UY" dirty="0" err="1">
                <a:latin typeface="Graphik Light" panose="020B0403030202060203" pitchFamily="34" charset="0"/>
              </a:rPr>
              <a:t>Museum</a:t>
            </a:r>
            <a:r>
              <a:rPr lang="es-UY" dirty="0">
                <a:latin typeface="Graphik Light" panose="020B0403030202060203" pitchFamily="34" charset="0"/>
              </a:rPr>
              <a:t>”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E909A08-AE36-47B3-BBE5-9E2826F92736}"/>
              </a:ext>
            </a:extLst>
          </p:cNvPr>
          <p:cNvSpPr/>
          <p:nvPr/>
        </p:nvSpPr>
        <p:spPr>
          <a:xfrm>
            <a:off x="6620138" y="4436592"/>
            <a:ext cx="409006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</a:t>
            </a:r>
            <a:r>
              <a:rPr lang="es-UY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r>
              <a:rPr lang="es-UY" dirty="0">
                <a:latin typeface="Graphik Light" panose="020B0403030202060203" pitchFamily="34" charset="0"/>
              </a:rPr>
              <a:t>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= “Louvre </a:t>
            </a:r>
            <a:r>
              <a:rPr lang="es-UY" dirty="0" err="1">
                <a:latin typeface="Graphik Light" panose="020B0403030202060203" pitchFamily="34" charset="0"/>
              </a:rPr>
              <a:t>Museum</a:t>
            </a:r>
            <a:r>
              <a:rPr lang="es-UY" dirty="0">
                <a:latin typeface="Graphik Light" panose="020B0403030202060203" pitchFamily="34" charset="0"/>
              </a:rPr>
              <a:t>”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When </a:t>
            </a:r>
            <a:r>
              <a:rPr lang="es-UY" b="1" dirty="0" err="1">
                <a:latin typeface="Graphik Light" panose="020B0403030202060203" pitchFamily="34" charset="0"/>
              </a:rPr>
              <a:t>duplicate</a:t>
            </a:r>
            <a:endParaRPr lang="es-UY" b="1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 ….</a:t>
            </a:r>
          </a:p>
          <a:p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sp>
        <p:nvSpPr>
          <p:cNvPr id="51" name="Rectángulo 1">
            <a:extLst>
              <a:ext uri="{FF2B5EF4-FFF2-40B4-BE49-F238E27FC236}">
                <a16:creationId xmlns:a16="http://schemas.microsoft.com/office/drawing/2014/main" id="{755EAC70-A3C8-42C2-93EB-E779357CFB0B}"/>
              </a:ext>
            </a:extLst>
          </p:cNvPr>
          <p:cNvSpPr/>
          <p:nvPr/>
        </p:nvSpPr>
        <p:spPr>
          <a:xfrm>
            <a:off x="4560125" y="2628093"/>
            <a:ext cx="1340787" cy="1447616"/>
          </a:xfrm>
          <a:prstGeom prst="rect">
            <a:avLst/>
          </a:prstGeom>
          <a:solidFill>
            <a:srgbClr val="6680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2" name="Rectángulo 1">
            <a:extLst>
              <a:ext uri="{FF2B5EF4-FFF2-40B4-BE49-F238E27FC236}">
                <a16:creationId xmlns:a16="http://schemas.microsoft.com/office/drawing/2014/main" id="{D4E69D06-5122-4BF8-B553-178736F5F20E}"/>
              </a:ext>
            </a:extLst>
          </p:cNvPr>
          <p:cNvSpPr/>
          <p:nvPr/>
        </p:nvSpPr>
        <p:spPr>
          <a:xfrm>
            <a:off x="6537013" y="5486401"/>
            <a:ext cx="1989472" cy="843257"/>
          </a:xfrm>
          <a:prstGeom prst="rect">
            <a:avLst/>
          </a:prstGeom>
          <a:solidFill>
            <a:srgbClr val="6680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646D86D-98D9-4E65-B569-DFA6F13A0C8F}"/>
              </a:ext>
            </a:extLst>
          </p:cNvPr>
          <p:cNvSpPr/>
          <p:nvPr/>
        </p:nvSpPr>
        <p:spPr>
          <a:xfrm>
            <a:off x="4626184" y="2367235"/>
            <a:ext cx="1149586" cy="287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sz="1200" dirty="0" err="1">
                <a:latin typeface="Graphik Light" panose="020B0403030202060203" pitchFamily="34" charset="0"/>
              </a:rPr>
              <a:t>Unique</a:t>
            </a:r>
            <a:r>
              <a:rPr lang="es-UY" sz="1200" dirty="0">
                <a:latin typeface="Graphik Light" panose="020B0403030202060203" pitchFamily="34" charset="0"/>
              </a:rPr>
              <a:t> </a:t>
            </a:r>
            <a:r>
              <a:rPr lang="es-UY" sz="1200" dirty="0" err="1">
                <a:latin typeface="Graphik Light" panose="020B0403030202060203" pitchFamily="34" charset="0"/>
              </a:rPr>
              <a:t>Index</a:t>
            </a:r>
            <a:endParaRPr lang="es-UY" sz="1200" dirty="0"/>
          </a:p>
        </p:txBody>
      </p:sp>
    </p:spTree>
    <p:extLst>
      <p:ext uri="{BB962C8B-B14F-4D97-AF65-F5344CB8AC3E}">
        <p14:creationId xmlns:p14="http://schemas.microsoft.com/office/powerpoint/2010/main" val="386798218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0" grpId="0"/>
      <p:bldP spid="51" grpId="0" animBg="1"/>
      <p:bldP spid="52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634576" y="6908980"/>
            <a:ext cx="10911358" cy="360449"/>
          </a:xfrm>
        </p:spPr>
        <p:txBody>
          <a:bodyPr/>
          <a:lstStyle/>
          <a:p>
            <a:endParaRPr lang="es-UY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454B8B6-D89B-4A15-8258-B5DA6B802C4D}"/>
              </a:ext>
            </a:extLst>
          </p:cNvPr>
          <p:cNvGraphicFramePr>
            <a:graphicFrameLocks noGrp="1"/>
          </p:cNvGraphicFramePr>
          <p:nvPr/>
        </p:nvGraphicFramePr>
        <p:xfrm>
          <a:off x="1509221" y="1133560"/>
          <a:ext cx="9183722" cy="144761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468610">
                  <a:extLst>
                    <a:ext uri="{9D8B030D-6E8A-4147-A177-3AD203B41FA5}">
                      <a16:colId xmlns:a16="http://schemas.microsoft.com/office/drawing/2014/main" val="3258857622"/>
                    </a:ext>
                  </a:extLst>
                </a:gridCol>
                <a:gridCol w="2107095">
                  <a:extLst>
                    <a:ext uri="{9D8B030D-6E8A-4147-A177-3AD203B41FA5}">
                      <a16:colId xmlns:a16="http://schemas.microsoft.com/office/drawing/2014/main" val="2155615966"/>
                    </a:ext>
                  </a:extLst>
                </a:gridCol>
                <a:gridCol w="2597426">
                  <a:extLst>
                    <a:ext uri="{9D8B030D-6E8A-4147-A177-3AD203B41FA5}">
                      <a16:colId xmlns:a16="http://schemas.microsoft.com/office/drawing/2014/main" val="2824943474"/>
                    </a:ext>
                  </a:extLst>
                </a:gridCol>
                <a:gridCol w="2010591">
                  <a:extLst>
                    <a:ext uri="{9D8B030D-6E8A-4147-A177-3AD203B41FA5}">
                      <a16:colId xmlns:a16="http://schemas.microsoft.com/office/drawing/2014/main" val="419515096"/>
                    </a:ext>
                  </a:extLst>
                </a:gridCol>
              </a:tblGrid>
              <a:tr h="651522">
                <a:tc>
                  <a:txBody>
                    <a:bodyPr/>
                    <a:lstStyle/>
                    <a:p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Uniqueness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check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Referential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Integrity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check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>
                          <a:latin typeface="Graphik Light" panose="020B0403030202060203" pitchFamily="34" charset="0"/>
                        </a:rPr>
                        <a:t>Rules/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Events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execution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2888479"/>
                  </a:ext>
                </a:extLst>
              </a:tr>
              <a:tr h="796094">
                <a:tc>
                  <a:txBody>
                    <a:bodyPr/>
                    <a:lstStyle/>
                    <a:p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Assignment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in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For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each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2539485"/>
                  </a:ext>
                </a:extLst>
              </a:tr>
            </a:tbl>
          </a:graphicData>
        </a:graphic>
      </p:graphicFrame>
      <p:pic>
        <p:nvPicPr>
          <p:cNvPr id="46" name="Graphic 45" descr="Checkmark">
            <a:extLst>
              <a:ext uri="{FF2B5EF4-FFF2-40B4-BE49-F238E27FC236}">
                <a16:creationId xmlns:a16="http://schemas.microsoft.com/office/drawing/2014/main" id="{D0B2EA26-B64B-4628-9FF5-E7D09A5D6A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12401" y="2033288"/>
            <a:ext cx="264869" cy="264869"/>
          </a:xfrm>
          <a:prstGeom prst="rect">
            <a:avLst/>
          </a:prstGeom>
        </p:spPr>
      </p:pic>
      <p:pic>
        <p:nvPicPr>
          <p:cNvPr id="22" name="Graphic 21" descr="Close">
            <a:extLst>
              <a:ext uri="{FF2B5EF4-FFF2-40B4-BE49-F238E27FC236}">
                <a16:creationId xmlns:a16="http://schemas.microsoft.com/office/drawing/2014/main" id="{DAE9B41F-7BB3-48C7-A617-650F846A33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31512" y="2033288"/>
            <a:ext cx="240790" cy="240790"/>
          </a:xfrm>
          <a:prstGeom prst="rect">
            <a:avLst/>
          </a:prstGeom>
        </p:spPr>
      </p:pic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88291868-ACE3-455F-A8D3-3DD6CCC76BA2}"/>
              </a:ext>
            </a:extLst>
          </p:cNvPr>
          <p:cNvGraphicFramePr>
            <a:graphicFrameLocks noGrp="1"/>
          </p:cNvGraphicFramePr>
          <p:nvPr/>
        </p:nvGraphicFramePr>
        <p:xfrm>
          <a:off x="3506335" y="3237942"/>
          <a:ext cx="4955246" cy="12493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5715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4248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004711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684079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884501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45" name="Rectángulo 1">
            <a:extLst>
              <a:ext uri="{FF2B5EF4-FFF2-40B4-BE49-F238E27FC236}">
                <a16:creationId xmlns:a16="http://schemas.microsoft.com/office/drawing/2014/main" id="{25DF9266-5AD6-4A28-BD2B-5BECAEBFAD3D}"/>
              </a:ext>
            </a:extLst>
          </p:cNvPr>
          <p:cNvSpPr/>
          <p:nvPr/>
        </p:nvSpPr>
        <p:spPr>
          <a:xfrm>
            <a:off x="3506335" y="4004292"/>
            <a:ext cx="4955246" cy="20818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A04DA73-AA63-48B3-A609-E6B784D8ADDF}"/>
              </a:ext>
            </a:extLst>
          </p:cNvPr>
          <p:cNvSpPr/>
          <p:nvPr/>
        </p:nvSpPr>
        <p:spPr>
          <a:xfrm>
            <a:off x="7858943" y="3959688"/>
            <a:ext cx="323385" cy="309039"/>
          </a:xfrm>
          <a:prstGeom prst="ellipse">
            <a:avLst/>
          </a:prstGeom>
          <a:noFill/>
          <a:ln>
            <a:solidFill>
              <a:srgbClr val="142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FBE2D75-6396-4885-A905-D3EEDED9D837}"/>
              </a:ext>
            </a:extLst>
          </p:cNvPr>
          <p:cNvSpPr/>
          <p:nvPr/>
        </p:nvSpPr>
        <p:spPr>
          <a:xfrm>
            <a:off x="3558290" y="4984831"/>
            <a:ext cx="40900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</a:t>
            </a:r>
            <a:r>
              <a:rPr lang="es-UY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= “Eiffel Tower”</a:t>
            </a:r>
          </a:p>
          <a:p>
            <a:r>
              <a:rPr lang="es-UY" dirty="0">
                <a:latin typeface="Graphik Light" panose="020B0403030202060203" pitchFamily="34" charset="0"/>
              </a:rPr>
              <a:t>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CC507A4-25EF-417C-96EC-0E7F1674EC7E}"/>
              </a:ext>
            </a:extLst>
          </p:cNvPr>
          <p:cNvSpPr txBox="1"/>
          <p:nvPr/>
        </p:nvSpPr>
        <p:spPr>
          <a:xfrm>
            <a:off x="8688976" y="4004290"/>
            <a:ext cx="263125" cy="221199"/>
          </a:xfrm>
          <a:prstGeom prst="rect">
            <a:avLst/>
          </a:prstGeom>
          <a:solidFill>
            <a:srgbClr val="FBE5D6"/>
          </a:solidFill>
        </p:spPr>
        <p:txBody>
          <a:bodyPr wrap="square" rtlCol="0">
            <a:spAutoFit/>
          </a:bodyPr>
          <a:lstStyle/>
          <a:p>
            <a:pPr lvl="1"/>
            <a:r>
              <a:rPr lang="es-UY" sz="800" dirty="0">
                <a:latin typeface="Graphik Light" panose="020B0403030202060203" pitchFamily="34" charset="0"/>
              </a:rPr>
              <a:t>3</a:t>
            </a:r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677AC320-928B-4345-982F-F9F4912A056F}"/>
              </a:ext>
            </a:extLst>
          </p:cNvPr>
          <p:cNvSpPr/>
          <p:nvPr/>
        </p:nvSpPr>
        <p:spPr>
          <a:xfrm>
            <a:off x="8258798" y="3543526"/>
            <a:ext cx="1593850" cy="1593850"/>
          </a:xfrm>
          <a:prstGeom prst="arc">
            <a:avLst>
              <a:gd name="adj1" fmla="val 6374540"/>
              <a:gd name="adj2" fmla="val 10677511"/>
            </a:avLst>
          </a:prstGeom>
          <a:ln w="12700" cmpd="sng">
            <a:headEnd type="triangle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E091E1-E5E6-482C-932E-5216B4EE6389}"/>
              </a:ext>
            </a:extLst>
          </p:cNvPr>
          <p:cNvSpPr txBox="1"/>
          <p:nvPr/>
        </p:nvSpPr>
        <p:spPr>
          <a:xfrm>
            <a:off x="8952102" y="5012239"/>
            <a:ext cx="1497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Category</a:t>
            </a:r>
            <a:r>
              <a:rPr lang="es-UY" b="1" dirty="0">
                <a:latin typeface="Graphik Light" panose="020B0403030202060203" pitchFamily="34" charset="0"/>
              </a:rPr>
              <a:t> Table</a:t>
            </a:r>
          </a:p>
        </p:txBody>
      </p:sp>
      <p:pic>
        <p:nvPicPr>
          <p:cNvPr id="37" name="Imagen 18">
            <a:extLst>
              <a:ext uri="{FF2B5EF4-FFF2-40B4-BE49-F238E27FC236}">
                <a16:creationId xmlns:a16="http://schemas.microsoft.com/office/drawing/2014/main" id="{2932F3AD-DF9E-477E-8943-44C0957EC5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09432" y="4413610"/>
            <a:ext cx="582868" cy="552976"/>
          </a:xfrm>
          <a:prstGeom prst="rect">
            <a:avLst/>
          </a:prstGeom>
        </p:spPr>
      </p:pic>
      <p:pic>
        <p:nvPicPr>
          <p:cNvPr id="38" name="Graphic 37" descr="Close">
            <a:extLst>
              <a:ext uri="{FF2B5EF4-FFF2-40B4-BE49-F238E27FC236}">
                <a16:creationId xmlns:a16="http://schemas.microsoft.com/office/drawing/2014/main" id="{C988F0E5-1D88-444F-AC63-6F2989D6F0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23610" y="4511977"/>
            <a:ext cx="354513" cy="354513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A42D279C-1D71-49EC-9BC1-7BDDD0CDFFEE}"/>
              </a:ext>
            </a:extLst>
          </p:cNvPr>
          <p:cNvSpPr/>
          <p:nvPr/>
        </p:nvSpPr>
        <p:spPr>
          <a:xfrm>
            <a:off x="9205880" y="5437014"/>
            <a:ext cx="989971" cy="247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raphik Light" panose="020B0403030202060203" pitchFamily="34" charset="0"/>
              </a:rPr>
              <a:t>Exception</a:t>
            </a:r>
            <a:endParaRPr lang="es-UY" dirty="0">
              <a:latin typeface="Graphik Light" panose="020B0403030202060203" pitchFamily="34" charset="0"/>
            </a:endParaRPr>
          </a:p>
        </p:txBody>
      </p:sp>
      <p:cxnSp>
        <p:nvCxnSpPr>
          <p:cNvPr id="40" name="Conector recto de flecha 15">
            <a:extLst>
              <a:ext uri="{FF2B5EF4-FFF2-40B4-BE49-F238E27FC236}">
                <a16:creationId xmlns:a16="http://schemas.microsoft.com/office/drawing/2014/main" id="{48E962F6-F19C-4C9F-88AC-819BB9C6EA89}"/>
              </a:ext>
            </a:extLst>
          </p:cNvPr>
          <p:cNvCxnSpPr>
            <a:cxnSpLocks/>
          </p:cNvCxnSpPr>
          <p:nvPr/>
        </p:nvCxnSpPr>
        <p:spPr>
          <a:xfrm flipH="1">
            <a:off x="8353402" y="4113669"/>
            <a:ext cx="287062" cy="3255"/>
          </a:xfrm>
          <a:prstGeom prst="straightConnector1">
            <a:avLst/>
          </a:prstGeom>
          <a:ln>
            <a:solidFill>
              <a:srgbClr val="1111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641630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 animBg="1"/>
      <p:bldP spid="24" grpId="0" animBg="1"/>
      <p:bldP spid="25" grpId="0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362D2-7CC4-4D6C-A1D6-5F2324B31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Y" dirty="0"/>
              <a:t>Demo</a:t>
            </a:r>
          </a:p>
        </p:txBody>
      </p:sp>
    </p:spTree>
    <p:extLst>
      <p:ext uri="{BB962C8B-B14F-4D97-AF65-F5344CB8AC3E}">
        <p14:creationId xmlns:p14="http://schemas.microsoft.com/office/powerpoint/2010/main" val="2533647702"/>
      </p:ext>
    </p:extLst>
  </p:cSld>
  <p:clrMapOvr>
    <a:masterClrMapping/>
  </p:clrMapOvr>
  <p:transition spd="slow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C9F549-2B23-42DF-A5D3-631803908B03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C3C96E9-F170-4683-98F1-689A9A1EA3D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5A48A2C-DCEF-4539-BC72-8C984A1DAAF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38F9AC8-ECD1-4B12-BC2D-7C2481DE7FB0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52A1B79-1B13-4C72-8D0C-F73CA26ADDA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736B2E5-0A8F-4B65-B71F-545CD8A007C4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5D85C0C-3246-4B98-90AF-E7181579A5BC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B71645F-E28E-49F4-BB19-106E78BE8769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16FB8DD-9D54-44D9-B523-0381FF0E45DA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C53E355-C492-42C5-B5D1-CEEE58938E5B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A71CB1A-A53A-42E6-874E-2F41CFA070EA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5A4C85A-344A-472C-9BF3-C053DB0EC129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es-UY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31D477A-AE0E-4A3F-826D-D421DDD4F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023" y="2816938"/>
            <a:ext cx="3202534" cy="36622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2805ADB-80EA-4EC7-B2D8-06E59AE5F0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760686"/>
            <a:ext cx="3735775" cy="179374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A163FEE-207E-4F84-BEF6-8BBB558008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4224" y="760686"/>
            <a:ext cx="3559220" cy="117079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8DECF36-1BE3-4803-982D-89420ABC10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68303" y="2632034"/>
            <a:ext cx="2831547" cy="221628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9D72727-74F5-4F46-9415-9B7EB1EA81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0466" y="2798465"/>
            <a:ext cx="3259377" cy="366227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E7F7C24-0709-4344-92BA-43B2B51DA1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93295" y="4901957"/>
            <a:ext cx="3901778" cy="1287892"/>
          </a:xfrm>
          <a:prstGeom prst="rect">
            <a:avLst/>
          </a:prstGeom>
        </p:spPr>
      </p:pic>
      <p:sp>
        <p:nvSpPr>
          <p:cNvPr id="26" name="Arc 25">
            <a:extLst>
              <a:ext uri="{FF2B5EF4-FFF2-40B4-BE49-F238E27FC236}">
                <a16:creationId xmlns:a16="http://schemas.microsoft.com/office/drawing/2014/main" id="{1F36E861-F7D6-444D-B56A-911C669258DD}"/>
              </a:ext>
            </a:extLst>
          </p:cNvPr>
          <p:cNvSpPr/>
          <p:nvPr/>
        </p:nvSpPr>
        <p:spPr>
          <a:xfrm flipV="1">
            <a:off x="4496405" y="3851152"/>
            <a:ext cx="1593850" cy="1593850"/>
          </a:xfrm>
          <a:prstGeom prst="arc">
            <a:avLst>
              <a:gd name="adj1" fmla="val 20569170"/>
              <a:gd name="adj2" fmla="val 3997532"/>
            </a:avLst>
          </a:prstGeom>
          <a:ln w="12700" cmpd="sng">
            <a:headEnd type="triangle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642172"/>
      </p:ext>
    </p:extLst>
  </p:cSld>
  <p:clrMapOvr>
    <a:masterClrMapping/>
  </p:clrMapOvr>
  <p:transition spd="slow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C9F549-2B23-42DF-A5D3-631803908B03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C3C96E9-F170-4683-98F1-689A9A1EA3D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5A48A2C-DCEF-4539-BC72-8C984A1DAAF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38F9AC8-ECD1-4B12-BC2D-7C2481DE7FB0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52A1B79-1B13-4C72-8D0C-F73CA26ADDA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736B2E5-0A8F-4B65-B71F-545CD8A007C4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5D85C0C-3246-4B98-90AF-E7181579A5BC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B71645F-E28E-49F4-BB19-106E78BE8769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16FB8DD-9D54-44D9-B523-0381FF0E45DA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C53E355-C492-42C5-B5D1-CEEE58938E5B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A71CB1A-A53A-42E6-874E-2F41CFA070EA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5A4C85A-344A-472C-9BF3-C053DB0EC129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es-UY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8DECF36-1BE3-4803-982D-89420ABC10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1" y="1044560"/>
            <a:ext cx="2831547" cy="2216281"/>
          </a:xfrm>
          <a:prstGeom prst="rect">
            <a:avLst/>
          </a:prstGeom>
        </p:spPr>
      </p:pic>
      <p:sp>
        <p:nvSpPr>
          <p:cNvPr id="26" name="Arc 25">
            <a:extLst>
              <a:ext uri="{FF2B5EF4-FFF2-40B4-BE49-F238E27FC236}">
                <a16:creationId xmlns:a16="http://schemas.microsoft.com/office/drawing/2014/main" id="{1F36E861-F7D6-444D-B56A-911C669258DD}"/>
              </a:ext>
            </a:extLst>
          </p:cNvPr>
          <p:cNvSpPr/>
          <p:nvPr/>
        </p:nvSpPr>
        <p:spPr>
          <a:xfrm flipV="1">
            <a:off x="757782" y="2386122"/>
            <a:ext cx="1593850" cy="1593850"/>
          </a:xfrm>
          <a:prstGeom prst="arc">
            <a:avLst>
              <a:gd name="adj1" fmla="val 20569170"/>
              <a:gd name="adj2" fmla="val 3997532"/>
            </a:avLst>
          </a:prstGeom>
          <a:ln w="12700" cmpd="sng">
            <a:headEnd type="triangle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DB1B6A-3E77-4766-BDA2-7CD9E46C66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836" y="3709077"/>
            <a:ext cx="4061812" cy="13336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FCFFB80-FB4F-4311-B8D9-CEE7224FB8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6994" y="1535369"/>
            <a:ext cx="7109428" cy="3999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062598"/>
      </p:ext>
    </p:extLst>
  </p:cSld>
  <p:clrMapOvr>
    <a:masterClrMapping/>
  </p:clrMapOvr>
  <p:transition spd="slow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634576" y="6908980"/>
            <a:ext cx="10911358" cy="360449"/>
          </a:xfrm>
        </p:spPr>
        <p:txBody>
          <a:bodyPr/>
          <a:lstStyle/>
          <a:p>
            <a:endParaRPr lang="es-UY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454B8B6-D89B-4A15-8258-B5DA6B802C4D}"/>
              </a:ext>
            </a:extLst>
          </p:cNvPr>
          <p:cNvGraphicFramePr>
            <a:graphicFrameLocks noGrp="1"/>
          </p:cNvGraphicFramePr>
          <p:nvPr/>
        </p:nvGraphicFramePr>
        <p:xfrm>
          <a:off x="1509221" y="1133560"/>
          <a:ext cx="9183722" cy="144761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468610">
                  <a:extLst>
                    <a:ext uri="{9D8B030D-6E8A-4147-A177-3AD203B41FA5}">
                      <a16:colId xmlns:a16="http://schemas.microsoft.com/office/drawing/2014/main" val="3258857622"/>
                    </a:ext>
                  </a:extLst>
                </a:gridCol>
                <a:gridCol w="2107095">
                  <a:extLst>
                    <a:ext uri="{9D8B030D-6E8A-4147-A177-3AD203B41FA5}">
                      <a16:colId xmlns:a16="http://schemas.microsoft.com/office/drawing/2014/main" val="2155615966"/>
                    </a:ext>
                  </a:extLst>
                </a:gridCol>
                <a:gridCol w="2597426">
                  <a:extLst>
                    <a:ext uri="{9D8B030D-6E8A-4147-A177-3AD203B41FA5}">
                      <a16:colId xmlns:a16="http://schemas.microsoft.com/office/drawing/2014/main" val="2824943474"/>
                    </a:ext>
                  </a:extLst>
                </a:gridCol>
                <a:gridCol w="2010591">
                  <a:extLst>
                    <a:ext uri="{9D8B030D-6E8A-4147-A177-3AD203B41FA5}">
                      <a16:colId xmlns:a16="http://schemas.microsoft.com/office/drawing/2014/main" val="419515096"/>
                    </a:ext>
                  </a:extLst>
                </a:gridCol>
              </a:tblGrid>
              <a:tr h="651522">
                <a:tc>
                  <a:txBody>
                    <a:bodyPr/>
                    <a:lstStyle/>
                    <a:p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Uniqueness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check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Referential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Integrity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check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>
                          <a:latin typeface="Graphik Light" panose="020B0403030202060203" pitchFamily="34" charset="0"/>
                        </a:rPr>
                        <a:t>Rules/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Events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execution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2888479"/>
                  </a:ext>
                </a:extLst>
              </a:tr>
              <a:tr h="796094">
                <a:tc>
                  <a:txBody>
                    <a:bodyPr/>
                    <a:lstStyle/>
                    <a:p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Assignment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in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For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each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2539485"/>
                  </a:ext>
                </a:extLst>
              </a:tr>
            </a:tbl>
          </a:graphicData>
        </a:graphic>
      </p:graphicFrame>
      <p:pic>
        <p:nvPicPr>
          <p:cNvPr id="46" name="Graphic 45" descr="Checkmark">
            <a:extLst>
              <a:ext uri="{FF2B5EF4-FFF2-40B4-BE49-F238E27FC236}">
                <a16:creationId xmlns:a16="http://schemas.microsoft.com/office/drawing/2014/main" id="{D0B2EA26-B64B-4628-9FF5-E7D09A5D6A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12401" y="2033288"/>
            <a:ext cx="264869" cy="264869"/>
          </a:xfrm>
          <a:prstGeom prst="rect">
            <a:avLst/>
          </a:prstGeom>
        </p:spPr>
      </p:pic>
      <p:pic>
        <p:nvPicPr>
          <p:cNvPr id="22" name="Graphic 21" descr="Close">
            <a:extLst>
              <a:ext uri="{FF2B5EF4-FFF2-40B4-BE49-F238E27FC236}">
                <a16:creationId xmlns:a16="http://schemas.microsoft.com/office/drawing/2014/main" id="{DAE9B41F-7BB3-48C7-A617-650F846A33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31512" y="2033288"/>
            <a:ext cx="240790" cy="240790"/>
          </a:xfrm>
          <a:prstGeom prst="rect">
            <a:avLst/>
          </a:prstGeom>
        </p:spPr>
      </p:pic>
      <p:pic>
        <p:nvPicPr>
          <p:cNvPr id="23" name="Graphic 22" descr="Close">
            <a:extLst>
              <a:ext uri="{FF2B5EF4-FFF2-40B4-BE49-F238E27FC236}">
                <a16:creationId xmlns:a16="http://schemas.microsoft.com/office/drawing/2014/main" id="{524D2EF4-8A3E-408F-9A1B-7BFDA2263F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614156" y="2032299"/>
            <a:ext cx="240790" cy="240790"/>
          </a:xfrm>
          <a:prstGeom prst="rect">
            <a:avLst/>
          </a:prstGeom>
        </p:spPr>
      </p:pic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88291868-ACE3-455F-A8D3-3DD6CCC76B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11355"/>
              </p:ext>
            </p:extLst>
          </p:nvPr>
        </p:nvGraphicFramePr>
        <p:xfrm>
          <a:off x="3506335" y="3237942"/>
          <a:ext cx="4955246" cy="12493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5715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4248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004711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684079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884501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sp>
        <p:nvSpPr>
          <p:cNvPr id="45" name="Rectángulo 1">
            <a:extLst>
              <a:ext uri="{FF2B5EF4-FFF2-40B4-BE49-F238E27FC236}">
                <a16:creationId xmlns:a16="http://schemas.microsoft.com/office/drawing/2014/main" id="{25DF9266-5AD6-4A28-BD2B-5BECAEBFAD3D}"/>
              </a:ext>
            </a:extLst>
          </p:cNvPr>
          <p:cNvSpPr/>
          <p:nvPr/>
        </p:nvSpPr>
        <p:spPr>
          <a:xfrm>
            <a:off x="3506335" y="4004292"/>
            <a:ext cx="4955246" cy="20818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FBE2D75-6396-4885-A905-D3EEDED9D837}"/>
              </a:ext>
            </a:extLst>
          </p:cNvPr>
          <p:cNvSpPr/>
          <p:nvPr/>
        </p:nvSpPr>
        <p:spPr>
          <a:xfrm>
            <a:off x="2620439" y="4938531"/>
            <a:ext cx="40900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r>
              <a:rPr lang="es-UY" dirty="0">
                <a:latin typeface="Graphik Light" panose="020B0403030202060203" pitchFamily="34" charset="0"/>
              </a:rPr>
              <a:t>        </a:t>
            </a:r>
            <a:r>
              <a:rPr lang="es-UY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AttractionId</a:t>
            </a:r>
            <a:r>
              <a:rPr lang="es-UY" dirty="0">
                <a:latin typeface="Graphik Light" panose="020B0403030202060203" pitchFamily="34" charset="0"/>
              </a:rPr>
              <a:t> = 3</a:t>
            </a:r>
          </a:p>
          <a:p>
            <a:r>
              <a:rPr lang="es-UY" dirty="0">
                <a:latin typeface="Graphik Light" panose="020B0403030202060203" pitchFamily="34" charset="0"/>
              </a:rPr>
              <a:t> 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</a:t>
            </a:r>
            <a:r>
              <a:rPr lang="es-UY" dirty="0" err="1">
                <a:latin typeface="Graphik Light" panose="020B0403030202060203" pitchFamily="34" charset="0"/>
              </a:rPr>
              <a:t>AttractionName</a:t>
            </a:r>
            <a:r>
              <a:rPr lang="es-UY" dirty="0">
                <a:latin typeface="Graphik Light" panose="020B0403030202060203" pitchFamily="34" charset="0"/>
              </a:rPr>
              <a:t> = “”</a:t>
            </a:r>
          </a:p>
          <a:p>
            <a:endParaRPr lang="es-UY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2A5FA4-B9B6-4369-B1D3-8C8E54BFE7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4931" y="4928129"/>
            <a:ext cx="4436057" cy="1427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21416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D2DBC83-2A0C-4C47-9C50-395242702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12080"/>
              </p:ext>
            </p:extLst>
          </p:nvPr>
        </p:nvGraphicFramePr>
        <p:xfrm>
          <a:off x="5188653" y="1549818"/>
          <a:ext cx="6305781" cy="159778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01240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5777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295054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1295054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1125568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5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Christ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Redemmer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637075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38077486-A87D-42C7-AF03-76746A1388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4871291"/>
              </p:ext>
            </p:extLst>
          </p:nvPr>
        </p:nvGraphicFramePr>
        <p:xfrm>
          <a:off x="5183007" y="1544172"/>
          <a:ext cx="6305781" cy="159778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01240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5777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295054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1295054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1125568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b="1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b="1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5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Christ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Redemmer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637075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es-UY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D2E90D-904B-4BD4-B7CD-4554F8E5C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576" y="2672406"/>
            <a:ext cx="1685925" cy="2028825"/>
          </a:xfrm>
          <a:prstGeom prst="rect">
            <a:avLst/>
          </a:prstGeom>
        </p:spPr>
      </p:pic>
      <p:sp>
        <p:nvSpPr>
          <p:cNvPr id="40" name="Title 9">
            <a:extLst>
              <a:ext uri="{FF2B5EF4-FFF2-40B4-BE49-F238E27FC236}">
                <a16:creationId xmlns:a16="http://schemas.microsoft.com/office/drawing/2014/main" id="{9DB5E38D-B770-4667-8F66-C05D9226B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</p:spPr>
        <p:txBody>
          <a:bodyPr/>
          <a:lstStyle/>
          <a:p>
            <a:r>
              <a:rPr lang="es-UY" dirty="0" err="1"/>
              <a:t>For</a:t>
            </a:r>
            <a:r>
              <a:rPr lang="es-UY" dirty="0"/>
              <a:t> </a:t>
            </a:r>
            <a:r>
              <a:rPr lang="es-UY" dirty="0" err="1"/>
              <a:t>each</a:t>
            </a:r>
            <a:r>
              <a:rPr lang="es-UY" dirty="0"/>
              <a:t> </a:t>
            </a:r>
            <a:r>
              <a:rPr lang="es-UY" dirty="0" err="1"/>
              <a:t>Command</a:t>
            </a:r>
            <a:endParaRPr lang="es-UY" dirty="0"/>
          </a:p>
        </p:txBody>
      </p:sp>
      <p:sp>
        <p:nvSpPr>
          <p:cNvPr id="44" name="Elipse 17">
            <a:extLst>
              <a:ext uri="{FF2B5EF4-FFF2-40B4-BE49-F238E27FC236}">
                <a16:creationId xmlns:a16="http://schemas.microsoft.com/office/drawing/2014/main" id="{6C23F5B0-1D66-44F1-AF39-1F028CA6FE2E}"/>
              </a:ext>
            </a:extLst>
          </p:cNvPr>
          <p:cNvSpPr/>
          <p:nvPr/>
        </p:nvSpPr>
        <p:spPr>
          <a:xfrm>
            <a:off x="10702174" y="2025207"/>
            <a:ext cx="423253" cy="409461"/>
          </a:xfrm>
          <a:prstGeom prst="ellipse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6" name="Elipse 17">
            <a:extLst>
              <a:ext uri="{FF2B5EF4-FFF2-40B4-BE49-F238E27FC236}">
                <a16:creationId xmlns:a16="http://schemas.microsoft.com/office/drawing/2014/main" id="{9618E365-9E6A-4A64-8302-E180A6B6C169}"/>
              </a:ext>
            </a:extLst>
          </p:cNvPr>
          <p:cNvSpPr/>
          <p:nvPr/>
        </p:nvSpPr>
        <p:spPr>
          <a:xfrm>
            <a:off x="10719106" y="2538855"/>
            <a:ext cx="423253" cy="409461"/>
          </a:xfrm>
          <a:prstGeom prst="ellipse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56C4E64-86E8-452D-944F-01F2E39A0840}"/>
              </a:ext>
            </a:extLst>
          </p:cNvPr>
          <p:cNvSpPr/>
          <p:nvPr/>
        </p:nvSpPr>
        <p:spPr>
          <a:xfrm>
            <a:off x="2818658" y="3602127"/>
            <a:ext cx="5770956" cy="2236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New </a:t>
            </a:r>
          </a:p>
          <a:p>
            <a:pPr>
              <a:spcBef>
                <a:spcPts val="200"/>
              </a:spcBef>
            </a:pPr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dirty="0" err="1">
                <a:latin typeface="Graphik Light" panose="020B0403030202060203" pitchFamily="34" charset="0"/>
              </a:rPr>
              <a:t>CategoryName</a:t>
            </a:r>
            <a:r>
              <a:rPr lang="es-UY" dirty="0">
                <a:latin typeface="Graphik Light" panose="020B0403030202060203" pitchFamily="34" charset="0"/>
              </a:rPr>
              <a:t> = “</a:t>
            </a:r>
            <a:r>
              <a:rPr lang="es-UY" dirty="0" err="1">
                <a:latin typeface="Graphik Light" panose="020B0403030202060203" pitchFamily="34" charset="0"/>
              </a:rPr>
              <a:t>Tourist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Site</a:t>
            </a:r>
            <a:r>
              <a:rPr lang="es-UY" dirty="0">
                <a:latin typeface="Graphik Light" panose="020B0403030202060203" pitchFamily="34" charset="0"/>
              </a:rPr>
              <a:t>”</a:t>
            </a:r>
          </a:p>
          <a:p>
            <a:pPr>
              <a:spcBef>
                <a:spcPts val="200"/>
              </a:spcBef>
            </a:pPr>
            <a:r>
              <a:rPr lang="es-UY" b="1" dirty="0" err="1">
                <a:latin typeface="Graphik Light" panose="020B0403030202060203" pitchFamily="34" charset="0"/>
              </a:rPr>
              <a:t>endnew</a:t>
            </a:r>
            <a:endParaRPr lang="es-UY" b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endParaRPr lang="es-UY" b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CountryName</a:t>
            </a:r>
            <a:r>
              <a:rPr lang="es-UY" dirty="0">
                <a:latin typeface="Graphik Light" panose="020B0403030202060203" pitchFamily="34" charset="0"/>
              </a:rPr>
              <a:t> = “China” and </a:t>
            </a:r>
            <a:r>
              <a:rPr lang="es-UY" dirty="0" err="1">
                <a:latin typeface="Graphik Light" panose="020B0403030202060203" pitchFamily="34" charset="0"/>
              </a:rPr>
              <a:t>CityName</a:t>
            </a:r>
            <a:r>
              <a:rPr lang="es-UY" dirty="0">
                <a:latin typeface="Graphik Light" panose="020B0403030202060203" pitchFamily="34" charset="0"/>
              </a:rPr>
              <a:t> = “Beijing”</a:t>
            </a:r>
          </a:p>
          <a:p>
            <a:pPr>
              <a:spcBef>
                <a:spcPts val="200"/>
              </a:spcBef>
            </a:pPr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CategoryName</a:t>
            </a:r>
            <a:r>
              <a:rPr lang="es-UY" dirty="0">
                <a:latin typeface="Graphik Light" panose="020B0403030202060203" pitchFamily="34" charset="0"/>
              </a:rPr>
              <a:t> = “</a:t>
            </a:r>
            <a:r>
              <a:rPr lang="es-UY" dirty="0" err="1">
                <a:latin typeface="Graphik Light" panose="020B0403030202060203" pitchFamily="34" charset="0"/>
              </a:rPr>
              <a:t>Monument</a:t>
            </a:r>
            <a:r>
              <a:rPr lang="es-UY" dirty="0">
                <a:latin typeface="Graphik Light" panose="020B0403030202060203" pitchFamily="34" charset="0"/>
              </a:rPr>
              <a:t>”</a:t>
            </a:r>
          </a:p>
          <a:p>
            <a:pPr>
              <a:spcBef>
                <a:spcPts val="200"/>
              </a:spcBef>
            </a:pPr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= </a:t>
            </a:r>
            <a:r>
              <a:rPr lang="es-UY" dirty="0" err="1">
                <a:latin typeface="Graphik Light" panose="020B0403030202060203" pitchFamily="34" charset="0"/>
              </a:rPr>
              <a:t>find</a:t>
            </a:r>
            <a:r>
              <a:rPr lang="es-UY" dirty="0">
                <a:latin typeface="Graphik Light" panose="020B0403030202060203" pitchFamily="34" charset="0"/>
              </a:rPr>
              <a:t>(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dirty="0" err="1">
                <a:latin typeface="Graphik Light" panose="020B0403030202060203" pitchFamily="34" charset="0"/>
              </a:rPr>
              <a:t>CategoryName</a:t>
            </a:r>
            <a:r>
              <a:rPr lang="es-UY" dirty="0">
                <a:latin typeface="Graphik Light" panose="020B0403030202060203" pitchFamily="34" charset="0"/>
              </a:rPr>
              <a:t> = “</a:t>
            </a:r>
            <a:r>
              <a:rPr lang="es-UY" dirty="0" err="1">
                <a:latin typeface="Graphik Light" panose="020B0403030202060203" pitchFamily="34" charset="0"/>
              </a:rPr>
              <a:t>Tourist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Site</a:t>
            </a:r>
            <a:r>
              <a:rPr lang="es-UY" dirty="0">
                <a:latin typeface="Graphik Light" panose="020B0403030202060203" pitchFamily="34" charset="0"/>
              </a:rPr>
              <a:t>” )</a:t>
            </a:r>
            <a:endParaRPr lang="es-UY" b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endfor</a:t>
            </a:r>
            <a:endParaRPr lang="es-UY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D45C706-DB2F-47B4-8B2A-B2B2F49C7A63}"/>
              </a:ext>
            </a:extLst>
          </p:cNvPr>
          <p:cNvSpPr txBox="1"/>
          <p:nvPr/>
        </p:nvSpPr>
        <p:spPr>
          <a:xfrm>
            <a:off x="2889287" y="6066031"/>
            <a:ext cx="1424666" cy="307777"/>
          </a:xfrm>
          <a:prstGeom prst="rect">
            <a:avLst/>
          </a:prstGeom>
          <a:solidFill>
            <a:srgbClr val="14236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UY" dirty="0">
                <a:solidFill>
                  <a:schemeClr val="bg1"/>
                </a:solidFill>
              </a:rPr>
              <a:t>COMMIT?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5D9E0828-BC0A-42F6-A88C-4C0362CE6B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1" y="1569294"/>
            <a:ext cx="1579912" cy="692944"/>
          </a:xfrm>
          <a:prstGeom prst="rect">
            <a:avLst/>
          </a:prstGeom>
        </p:spPr>
      </p:pic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9E74D318-D81D-45F6-8083-388753CC1B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532551"/>
              </p:ext>
            </p:extLst>
          </p:nvPr>
        </p:nvGraphicFramePr>
        <p:xfrm>
          <a:off x="2731727" y="1545213"/>
          <a:ext cx="2136687" cy="74958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94401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242286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Monument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AD6114C1-90EC-4F72-9BDB-FF8A17049C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53012"/>
              </p:ext>
            </p:extLst>
          </p:nvPr>
        </p:nvGraphicFramePr>
        <p:xfrm>
          <a:off x="2731727" y="1545213"/>
          <a:ext cx="2136687" cy="99944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94401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242286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Monument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Tourist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Site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pic>
        <p:nvPicPr>
          <p:cNvPr id="49" name="Picture 48">
            <a:extLst>
              <a:ext uri="{FF2B5EF4-FFF2-40B4-BE49-F238E27FC236}">
                <a16:creationId xmlns:a16="http://schemas.microsoft.com/office/drawing/2014/main" id="{FF380C86-46ED-48C9-843F-D962777E9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3007" y="5930456"/>
            <a:ext cx="2253495" cy="589624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EBF4AFBD-2A4E-41DF-9436-E8A763436AD0}"/>
              </a:ext>
            </a:extLst>
          </p:cNvPr>
          <p:cNvSpPr txBox="1"/>
          <p:nvPr/>
        </p:nvSpPr>
        <p:spPr>
          <a:xfrm>
            <a:off x="2901836" y="6067823"/>
            <a:ext cx="1424666" cy="307777"/>
          </a:xfrm>
          <a:prstGeom prst="rect">
            <a:avLst/>
          </a:prstGeom>
          <a:solidFill>
            <a:srgbClr val="14236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UY" dirty="0">
                <a:solidFill>
                  <a:schemeClr val="bg1"/>
                </a:solidFill>
              </a:rPr>
              <a:t>COMMIT</a:t>
            </a:r>
          </a:p>
        </p:txBody>
      </p:sp>
      <p:cxnSp>
        <p:nvCxnSpPr>
          <p:cNvPr id="39" name="Conector recto de flecha 15">
            <a:extLst>
              <a:ext uri="{FF2B5EF4-FFF2-40B4-BE49-F238E27FC236}">
                <a16:creationId xmlns:a16="http://schemas.microsoft.com/office/drawing/2014/main" id="{518B827F-62EF-48B5-A3CE-18CC5470F0FF}"/>
              </a:ext>
            </a:extLst>
          </p:cNvPr>
          <p:cNvCxnSpPr>
            <a:cxnSpLocks/>
          </p:cNvCxnSpPr>
          <p:nvPr/>
        </p:nvCxnSpPr>
        <p:spPr>
          <a:xfrm>
            <a:off x="2558005" y="2423093"/>
            <a:ext cx="260653" cy="0"/>
          </a:xfrm>
          <a:prstGeom prst="straightConnector1">
            <a:avLst/>
          </a:prstGeom>
          <a:ln>
            <a:solidFill>
              <a:srgbClr val="1111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39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6" grpId="0" animBg="1"/>
      <p:bldP spid="37" grpId="0" animBg="1"/>
      <p:bldP spid="5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D2DBC83-2A0C-4C47-9C50-395242702209}"/>
              </a:ext>
            </a:extLst>
          </p:cNvPr>
          <p:cNvGraphicFramePr>
            <a:graphicFrameLocks noGrp="1"/>
          </p:cNvGraphicFramePr>
          <p:nvPr/>
        </p:nvGraphicFramePr>
        <p:xfrm>
          <a:off x="5188653" y="1549818"/>
          <a:ext cx="6305781" cy="159778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01240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5777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295054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1295054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1125568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5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Christ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Redemmer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637075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38077486-A87D-42C7-AF03-76746A13886C}"/>
              </a:ext>
            </a:extLst>
          </p:cNvPr>
          <p:cNvGraphicFramePr>
            <a:graphicFrameLocks noGrp="1"/>
          </p:cNvGraphicFramePr>
          <p:nvPr/>
        </p:nvGraphicFramePr>
        <p:xfrm>
          <a:off x="5183007" y="1544172"/>
          <a:ext cx="6305781" cy="159778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012400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577705">
                  <a:extLst>
                    <a:ext uri="{9D8B030D-6E8A-4147-A177-3AD203B41FA5}">
                      <a16:colId xmlns:a16="http://schemas.microsoft.com/office/drawing/2014/main" val="1489130029"/>
                    </a:ext>
                  </a:extLst>
                </a:gridCol>
                <a:gridCol w="1295054">
                  <a:extLst>
                    <a:ext uri="{9D8B030D-6E8A-4147-A177-3AD203B41FA5}">
                      <a16:colId xmlns:a16="http://schemas.microsoft.com/office/drawing/2014/main" val="1557589240"/>
                    </a:ext>
                  </a:extLst>
                </a:gridCol>
                <a:gridCol w="1295054">
                  <a:extLst>
                    <a:ext uri="{9D8B030D-6E8A-4147-A177-3AD203B41FA5}">
                      <a16:colId xmlns:a16="http://schemas.microsoft.com/office/drawing/2014/main" val="3742822050"/>
                    </a:ext>
                  </a:extLst>
                </a:gridCol>
                <a:gridCol w="1125568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AttractionName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CountryId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CityId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5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5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Louvre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Great Wall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b="1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Eiffel Tower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659776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Forbidden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city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b="1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  <a:tr h="266298"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5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Christ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the</a:t>
                      </a:r>
                      <a:r>
                        <a:rPr lang="es-UY" sz="10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0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Redemmer</a:t>
                      </a:r>
                      <a:endParaRPr lang="es-UY" sz="10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637075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es-UY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D2E90D-904B-4BD4-B7CD-4554F8E5C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576" y="2672406"/>
            <a:ext cx="1685925" cy="2028825"/>
          </a:xfrm>
          <a:prstGeom prst="rect">
            <a:avLst/>
          </a:prstGeom>
        </p:spPr>
      </p:pic>
      <p:sp>
        <p:nvSpPr>
          <p:cNvPr id="40" name="Title 9">
            <a:extLst>
              <a:ext uri="{FF2B5EF4-FFF2-40B4-BE49-F238E27FC236}">
                <a16:creationId xmlns:a16="http://schemas.microsoft.com/office/drawing/2014/main" id="{9DB5E38D-B770-4667-8F66-C05D9226B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</p:spPr>
        <p:txBody>
          <a:bodyPr/>
          <a:lstStyle/>
          <a:p>
            <a:r>
              <a:rPr lang="es-UY" dirty="0" err="1"/>
              <a:t>For</a:t>
            </a:r>
            <a:r>
              <a:rPr lang="es-UY" dirty="0"/>
              <a:t> </a:t>
            </a:r>
            <a:r>
              <a:rPr lang="es-UY" dirty="0" err="1"/>
              <a:t>each</a:t>
            </a:r>
            <a:r>
              <a:rPr lang="es-UY" dirty="0"/>
              <a:t> </a:t>
            </a:r>
            <a:r>
              <a:rPr lang="es-UY" dirty="0" err="1"/>
              <a:t>Command</a:t>
            </a:r>
            <a:endParaRPr lang="es-UY" dirty="0"/>
          </a:p>
        </p:txBody>
      </p:sp>
      <p:sp>
        <p:nvSpPr>
          <p:cNvPr id="44" name="Elipse 17">
            <a:extLst>
              <a:ext uri="{FF2B5EF4-FFF2-40B4-BE49-F238E27FC236}">
                <a16:creationId xmlns:a16="http://schemas.microsoft.com/office/drawing/2014/main" id="{6C23F5B0-1D66-44F1-AF39-1F028CA6FE2E}"/>
              </a:ext>
            </a:extLst>
          </p:cNvPr>
          <p:cNvSpPr/>
          <p:nvPr/>
        </p:nvSpPr>
        <p:spPr>
          <a:xfrm>
            <a:off x="10702174" y="2025207"/>
            <a:ext cx="423253" cy="409461"/>
          </a:xfrm>
          <a:prstGeom prst="ellipse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6" name="Elipse 17">
            <a:extLst>
              <a:ext uri="{FF2B5EF4-FFF2-40B4-BE49-F238E27FC236}">
                <a16:creationId xmlns:a16="http://schemas.microsoft.com/office/drawing/2014/main" id="{9618E365-9E6A-4A64-8302-E180A6B6C169}"/>
              </a:ext>
            </a:extLst>
          </p:cNvPr>
          <p:cNvSpPr/>
          <p:nvPr/>
        </p:nvSpPr>
        <p:spPr>
          <a:xfrm>
            <a:off x="10719106" y="2538855"/>
            <a:ext cx="423253" cy="409461"/>
          </a:xfrm>
          <a:prstGeom prst="ellipse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56C4E64-86E8-452D-944F-01F2E39A0840}"/>
              </a:ext>
            </a:extLst>
          </p:cNvPr>
          <p:cNvSpPr/>
          <p:nvPr/>
        </p:nvSpPr>
        <p:spPr>
          <a:xfrm>
            <a:off x="2818658" y="3602127"/>
            <a:ext cx="5770956" cy="2718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New </a:t>
            </a:r>
          </a:p>
          <a:p>
            <a:pPr>
              <a:spcBef>
                <a:spcPts val="200"/>
              </a:spcBef>
            </a:pPr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dirty="0" err="1">
                <a:latin typeface="Graphik Light" panose="020B0403030202060203" pitchFamily="34" charset="0"/>
              </a:rPr>
              <a:t>CategoryName</a:t>
            </a:r>
            <a:r>
              <a:rPr lang="es-UY" dirty="0">
                <a:latin typeface="Graphik Light" panose="020B0403030202060203" pitchFamily="34" charset="0"/>
              </a:rPr>
              <a:t> = “</a:t>
            </a:r>
            <a:r>
              <a:rPr lang="es-UY" dirty="0" err="1">
                <a:latin typeface="Graphik Light" panose="020B0403030202060203" pitchFamily="34" charset="0"/>
              </a:rPr>
              <a:t>Tourist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Site</a:t>
            </a:r>
            <a:r>
              <a:rPr lang="es-UY" dirty="0">
                <a:latin typeface="Graphik Light" panose="020B0403030202060203" pitchFamily="34" charset="0"/>
              </a:rPr>
              <a:t>”</a:t>
            </a:r>
          </a:p>
          <a:p>
            <a:pPr>
              <a:spcBef>
                <a:spcPts val="200"/>
              </a:spcBef>
            </a:pPr>
            <a:r>
              <a:rPr lang="es-UY" b="1" dirty="0" err="1">
                <a:latin typeface="Graphik Light" panose="020B0403030202060203" pitchFamily="34" charset="0"/>
              </a:rPr>
              <a:t>Endnew</a:t>
            </a:r>
            <a:endParaRPr lang="es-UY" b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b="1" dirty="0" err="1">
                <a:latin typeface="Graphik Light" panose="020B0403030202060203" pitchFamily="34" charset="0"/>
              </a:rPr>
              <a:t>Commit</a:t>
            </a:r>
            <a:endParaRPr lang="es-UY" b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endParaRPr lang="es-UY" b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Attraction</a:t>
            </a:r>
            <a:endParaRPr lang="es-UY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CountryName</a:t>
            </a:r>
            <a:r>
              <a:rPr lang="es-UY" dirty="0">
                <a:latin typeface="Graphik Light" panose="020B0403030202060203" pitchFamily="34" charset="0"/>
              </a:rPr>
              <a:t> = “China” and </a:t>
            </a:r>
            <a:r>
              <a:rPr lang="es-UY" dirty="0" err="1">
                <a:latin typeface="Graphik Light" panose="020B0403030202060203" pitchFamily="34" charset="0"/>
              </a:rPr>
              <a:t>CityName</a:t>
            </a:r>
            <a:r>
              <a:rPr lang="es-UY" dirty="0">
                <a:latin typeface="Graphik Light" panose="020B0403030202060203" pitchFamily="34" charset="0"/>
              </a:rPr>
              <a:t> = “Beijing”</a:t>
            </a:r>
          </a:p>
          <a:p>
            <a:pPr>
              <a:spcBef>
                <a:spcPts val="200"/>
              </a:spcBef>
            </a:pPr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Where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CategoryName</a:t>
            </a:r>
            <a:r>
              <a:rPr lang="es-UY" dirty="0">
                <a:latin typeface="Graphik Light" panose="020B0403030202060203" pitchFamily="34" charset="0"/>
              </a:rPr>
              <a:t> = “</a:t>
            </a:r>
            <a:r>
              <a:rPr lang="es-UY" dirty="0" err="1">
                <a:latin typeface="Graphik Light" panose="020B0403030202060203" pitchFamily="34" charset="0"/>
              </a:rPr>
              <a:t>Monument</a:t>
            </a:r>
            <a:r>
              <a:rPr lang="es-UY" dirty="0">
                <a:latin typeface="Graphik Light" panose="020B0403030202060203" pitchFamily="34" charset="0"/>
              </a:rPr>
              <a:t>”</a:t>
            </a:r>
          </a:p>
          <a:p>
            <a:pPr>
              <a:spcBef>
                <a:spcPts val="200"/>
              </a:spcBef>
            </a:pPr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 = </a:t>
            </a:r>
            <a:r>
              <a:rPr lang="es-UY" dirty="0" err="1">
                <a:latin typeface="Graphik Light" panose="020B0403030202060203" pitchFamily="34" charset="0"/>
              </a:rPr>
              <a:t>find</a:t>
            </a:r>
            <a:r>
              <a:rPr lang="es-UY" dirty="0">
                <a:latin typeface="Graphik Light" panose="020B0403030202060203" pitchFamily="34" charset="0"/>
              </a:rPr>
              <a:t>( </a:t>
            </a:r>
            <a:r>
              <a:rPr lang="es-UY" dirty="0" err="1">
                <a:latin typeface="Graphik Light" panose="020B0403030202060203" pitchFamily="34" charset="0"/>
              </a:rPr>
              <a:t>CategoryId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dirty="0" err="1">
                <a:latin typeface="Graphik Light" panose="020B0403030202060203" pitchFamily="34" charset="0"/>
              </a:rPr>
              <a:t>CategoryName</a:t>
            </a:r>
            <a:r>
              <a:rPr lang="es-UY" dirty="0">
                <a:latin typeface="Graphik Light" panose="020B0403030202060203" pitchFamily="34" charset="0"/>
              </a:rPr>
              <a:t> = “</a:t>
            </a:r>
            <a:r>
              <a:rPr lang="es-UY" dirty="0" err="1">
                <a:latin typeface="Graphik Light" panose="020B0403030202060203" pitchFamily="34" charset="0"/>
              </a:rPr>
              <a:t>Tourist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dirty="0" err="1">
                <a:latin typeface="Graphik Light" panose="020B0403030202060203" pitchFamily="34" charset="0"/>
              </a:rPr>
              <a:t>Site</a:t>
            </a:r>
            <a:r>
              <a:rPr lang="es-UY" dirty="0">
                <a:latin typeface="Graphik Light" panose="020B0403030202060203" pitchFamily="34" charset="0"/>
              </a:rPr>
              <a:t>” )</a:t>
            </a:r>
            <a:endParaRPr lang="es-UY" b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Endfor</a:t>
            </a:r>
          </a:p>
          <a:p>
            <a:pPr>
              <a:spcBef>
                <a:spcPts val="200"/>
              </a:spcBef>
            </a:pPr>
            <a:r>
              <a:rPr lang="es-UY" b="1" dirty="0" err="1">
                <a:latin typeface="Graphik Light" panose="020B0403030202060203" pitchFamily="34" charset="0"/>
              </a:rPr>
              <a:t>Commit</a:t>
            </a:r>
            <a:endParaRPr lang="es-UY" b="1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5D9E0828-BC0A-42F6-A88C-4C0362CE6B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1" y="1569294"/>
            <a:ext cx="1579912" cy="692944"/>
          </a:xfrm>
          <a:prstGeom prst="rect">
            <a:avLst/>
          </a:prstGeom>
        </p:spPr>
      </p:pic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9E74D318-D81D-45F6-8083-388753CC1BE3}"/>
              </a:ext>
            </a:extLst>
          </p:cNvPr>
          <p:cNvGraphicFramePr>
            <a:graphicFrameLocks noGrp="1"/>
          </p:cNvGraphicFramePr>
          <p:nvPr/>
        </p:nvGraphicFramePr>
        <p:xfrm>
          <a:off x="2731727" y="1545213"/>
          <a:ext cx="2136687" cy="74958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94401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242286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Monument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AD6114C1-90EC-4F72-9BDB-FF8A17049CCB}"/>
              </a:ext>
            </a:extLst>
          </p:cNvPr>
          <p:cNvGraphicFramePr>
            <a:graphicFrameLocks noGrp="1"/>
          </p:cNvGraphicFramePr>
          <p:nvPr/>
        </p:nvGraphicFramePr>
        <p:xfrm>
          <a:off x="2731727" y="1545213"/>
          <a:ext cx="2136687" cy="99944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94401">
                  <a:extLst>
                    <a:ext uri="{9D8B030D-6E8A-4147-A177-3AD203B41FA5}">
                      <a16:colId xmlns:a16="http://schemas.microsoft.com/office/drawing/2014/main" val="3823281210"/>
                    </a:ext>
                  </a:extLst>
                </a:gridCol>
                <a:gridCol w="1242286">
                  <a:extLst>
                    <a:ext uri="{9D8B030D-6E8A-4147-A177-3AD203B41FA5}">
                      <a16:colId xmlns:a16="http://schemas.microsoft.com/office/drawing/2014/main" val="3917178971"/>
                    </a:ext>
                  </a:extLst>
                </a:gridCol>
              </a:tblGrid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CategoryId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000" b="1" dirty="0" err="1">
                          <a:ln>
                            <a:noFill/>
                          </a:ln>
                          <a:solidFill>
                            <a:srgbClr val="677FFE"/>
                          </a:solidFill>
                          <a:latin typeface="Graphik Regular" panose="020B0503030202060203" pitchFamily="34" charset="0"/>
                        </a:rPr>
                        <a:t>CategoryName</a:t>
                      </a:r>
                      <a:endParaRPr lang="es-UY" sz="1000" b="1" dirty="0">
                        <a:ln>
                          <a:noFill/>
                        </a:ln>
                        <a:solidFill>
                          <a:srgbClr val="677FFE"/>
                        </a:solidFill>
                        <a:latin typeface="Graphik Regular" panose="020B05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014577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Museum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050561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Monument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915195"/>
                  </a:ext>
                </a:extLst>
              </a:tr>
              <a:tr h="249860">
                <a:tc>
                  <a:txBody>
                    <a:bodyPr/>
                    <a:lstStyle/>
                    <a:p>
                      <a:pPr algn="ctr"/>
                      <a:r>
                        <a:rPr lang="es-UY" sz="8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Tourist</a:t>
                      </a:r>
                      <a:r>
                        <a:rPr lang="es-UY" sz="900" dirty="0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900" dirty="0" err="1">
                          <a:ln>
                            <a:noFill/>
                          </a:ln>
                          <a:solidFill>
                            <a:srgbClr val="6C83FE"/>
                          </a:solidFill>
                          <a:latin typeface="Graphik Light" panose="020B0403030202060203" pitchFamily="34" charset="0"/>
                        </a:rPr>
                        <a:t>Site</a:t>
                      </a:r>
                      <a:endParaRPr lang="es-UY" sz="900" dirty="0">
                        <a:ln>
                          <a:noFill/>
                        </a:ln>
                        <a:solidFill>
                          <a:srgbClr val="6C83FE"/>
                        </a:solidFill>
                        <a:latin typeface="Graphik Light" panose="020B0403030202060203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C83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30070"/>
                  </a:ext>
                </a:extLst>
              </a:tr>
            </a:tbl>
          </a:graphicData>
        </a:graphic>
      </p:graphicFrame>
      <p:cxnSp>
        <p:nvCxnSpPr>
          <p:cNvPr id="24" name="Conector recto de flecha 15">
            <a:extLst>
              <a:ext uri="{FF2B5EF4-FFF2-40B4-BE49-F238E27FC236}">
                <a16:creationId xmlns:a16="http://schemas.microsoft.com/office/drawing/2014/main" id="{431F9426-1E56-4B39-8A8D-A148A92127DD}"/>
              </a:ext>
            </a:extLst>
          </p:cNvPr>
          <p:cNvCxnSpPr>
            <a:cxnSpLocks/>
          </p:cNvCxnSpPr>
          <p:nvPr/>
        </p:nvCxnSpPr>
        <p:spPr>
          <a:xfrm>
            <a:off x="2558005" y="2423093"/>
            <a:ext cx="260653" cy="0"/>
          </a:xfrm>
          <a:prstGeom prst="straightConnector1">
            <a:avLst/>
          </a:prstGeom>
          <a:ln>
            <a:solidFill>
              <a:srgbClr val="1111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ángulo 1">
            <a:extLst>
              <a:ext uri="{FF2B5EF4-FFF2-40B4-BE49-F238E27FC236}">
                <a16:creationId xmlns:a16="http://schemas.microsoft.com/office/drawing/2014/main" id="{11629ECC-FB15-4BD2-9B56-3784C31A6EA3}"/>
              </a:ext>
            </a:extLst>
          </p:cNvPr>
          <p:cNvSpPr/>
          <p:nvPr/>
        </p:nvSpPr>
        <p:spPr>
          <a:xfrm>
            <a:off x="2818659" y="4383572"/>
            <a:ext cx="1035712" cy="22021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7" name="Rectángulo 1">
            <a:extLst>
              <a:ext uri="{FF2B5EF4-FFF2-40B4-BE49-F238E27FC236}">
                <a16:creationId xmlns:a16="http://schemas.microsoft.com/office/drawing/2014/main" id="{931A11A9-1BB7-4C80-BC09-25A37DFB5030}"/>
              </a:ext>
            </a:extLst>
          </p:cNvPr>
          <p:cNvSpPr/>
          <p:nvPr/>
        </p:nvSpPr>
        <p:spPr>
          <a:xfrm>
            <a:off x="2832162" y="6040679"/>
            <a:ext cx="1035712" cy="22021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6238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362D2-7CC4-4D6C-A1D6-5F2324B31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Y" dirty="0"/>
              <a:t>Demo</a:t>
            </a:r>
          </a:p>
        </p:txBody>
      </p:sp>
    </p:spTree>
    <p:extLst>
      <p:ext uri="{BB962C8B-B14F-4D97-AF65-F5344CB8AC3E}">
        <p14:creationId xmlns:p14="http://schemas.microsoft.com/office/powerpoint/2010/main" val="866578620"/>
      </p:ext>
    </p:extLst>
  </p:cSld>
  <p:clrMapOvr>
    <a:masterClrMapping/>
  </p:clrMapOvr>
  <p:transition spd="slow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51423F-45FC-4FEA-A7D7-34776634BBD3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A5F8133-8EB1-41B9-8A29-03F5B555146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B5608EB-B88D-4C1E-837B-A3888B4FDDF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B88985E-BD98-4B6C-89AB-5E3E5A56BFFF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B80A081-F25F-4910-817A-B41990830CD9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694F9B6-9B6B-4977-B29F-0966C48747BC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9682551-7903-4DEB-8527-45409D75157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D991EC2-4942-41F7-AAD4-382895EB046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3340025-A3A2-481F-A377-AA97562A0B96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BE1E76F-1C20-48FF-93DA-9199653B2A4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E68C42F-5E8F-4557-A53B-D55B3AA56EE1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F04B852E-1F7A-4D73-89EB-D9F14CA1D42D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es-UY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18DD92-53C4-418B-8965-1BFA559F3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363" y="1222902"/>
            <a:ext cx="2243260" cy="184583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D6958A3-B267-4F56-AE4B-B71C4A6118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9900" y="1222902"/>
            <a:ext cx="5887706" cy="234539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836BAE8-CFE0-41DE-86D4-9DC6536732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5363" y="3989509"/>
            <a:ext cx="3008906" cy="231936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C0B1712-3DCC-4C63-A387-62C031CBD9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7648" y="5602110"/>
            <a:ext cx="2484335" cy="48772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550A58B-102F-4BE7-B909-ED29E67FF1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40450" y="4055326"/>
            <a:ext cx="4206605" cy="186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5739"/>
      </p:ext>
    </p:extLst>
  </p:cSld>
  <p:clrMapOvr>
    <a:masterClrMapping/>
  </p:clrMapOvr>
  <p:transition spd="slow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>
            <a:extLst>
              <a:ext uri="{FF2B5EF4-FFF2-40B4-BE49-F238E27FC236}">
                <a16:creationId xmlns:a16="http://schemas.microsoft.com/office/drawing/2014/main" id="{5893D445-1BF1-4241-99D9-04A946520964}"/>
              </a:ext>
            </a:extLst>
          </p:cNvPr>
          <p:cNvSpPr txBox="1"/>
          <p:nvPr/>
        </p:nvSpPr>
        <p:spPr>
          <a:xfrm>
            <a:off x="808952" y="1282443"/>
            <a:ext cx="4775666" cy="52681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For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each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BaseTransaction</a:t>
            </a:r>
            <a:endParaRPr lang="es-UY" i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skip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>
                <a:latin typeface="Graphik Light" panose="020B0403030202060203" pitchFamily="34" charset="0"/>
              </a:rPr>
              <a:t>expression</a:t>
            </a:r>
            <a:r>
              <a:rPr lang="es-UY" i="1" baseline="-25000" dirty="0">
                <a:latin typeface="Graphik Light" panose="020B0403030202060203" pitchFamily="34" charset="0"/>
              </a:rPr>
              <a:t>1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b="1" dirty="0" err="1">
                <a:latin typeface="Graphik Light" panose="020B0403030202060203" pitchFamily="34" charset="0"/>
              </a:rPr>
              <a:t>count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>
                <a:latin typeface="Graphik Light" panose="020B0403030202060203" pitchFamily="34" charset="0"/>
              </a:rPr>
              <a:t>expression</a:t>
            </a:r>
            <a:r>
              <a:rPr lang="es-UY" i="1" baseline="-25000" dirty="0">
                <a:latin typeface="Graphik Light" panose="020B0403030202060203" pitchFamily="34" charset="0"/>
              </a:rPr>
              <a:t>2</a:t>
            </a: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order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>
                <a:latin typeface="Graphik Light" panose="020B0403030202060203" pitchFamily="34" charset="0"/>
              </a:rPr>
              <a:t>att</a:t>
            </a:r>
            <a:r>
              <a:rPr lang="es-UY" i="1" baseline="-25000" dirty="0">
                <a:latin typeface="Graphik Light" panose="020B0403030202060203" pitchFamily="34" charset="0"/>
              </a:rPr>
              <a:t>11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i="1" dirty="0">
                <a:latin typeface="Graphik Light" panose="020B0403030202060203" pitchFamily="34" charset="0"/>
              </a:rPr>
              <a:t>att</a:t>
            </a:r>
            <a:r>
              <a:rPr lang="es-UY" i="1" baseline="-25000" dirty="0">
                <a:latin typeface="Graphik Light" panose="020B0403030202060203" pitchFamily="34" charset="0"/>
              </a:rPr>
              <a:t>12</a:t>
            </a:r>
            <a:r>
              <a:rPr lang="es-UY" dirty="0">
                <a:latin typeface="Graphik Light" panose="020B0403030202060203" pitchFamily="34" charset="0"/>
              </a:rPr>
              <a:t>, … </a:t>
            </a:r>
            <a:r>
              <a:rPr lang="es-UY" i="1" dirty="0">
                <a:latin typeface="Graphik Light" panose="020B0403030202060203" pitchFamily="34" charset="0"/>
              </a:rPr>
              <a:t>att</a:t>
            </a:r>
            <a:r>
              <a:rPr lang="es-UY" i="1" baseline="-25000" dirty="0">
                <a:latin typeface="Graphik Light" panose="020B0403030202060203" pitchFamily="34" charset="0"/>
              </a:rPr>
              <a:t>1n</a:t>
            </a:r>
            <a:r>
              <a:rPr lang="es-UY" b="1" dirty="0">
                <a:latin typeface="Graphik Light" panose="020B0403030202060203" pitchFamily="34" charset="0"/>
              </a:rPr>
              <a:t> [</a:t>
            </a:r>
            <a:r>
              <a:rPr lang="es-UY" b="1" dirty="0" err="1">
                <a:latin typeface="Graphik Light" panose="020B0403030202060203" pitchFamily="34" charset="0"/>
              </a:rPr>
              <a:t>when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condition</a:t>
            </a:r>
            <a:r>
              <a:rPr lang="es-UY" b="1" dirty="0">
                <a:latin typeface="Graphik Light" panose="020B0403030202060203" pitchFamily="34" charset="0"/>
              </a:rPr>
              <a:t>]</a:t>
            </a: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order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>
                <a:latin typeface="Graphik Light" panose="020B0403030202060203" pitchFamily="34" charset="0"/>
              </a:rPr>
              <a:t>att</a:t>
            </a:r>
            <a:r>
              <a:rPr lang="es-UY" i="1" baseline="-25000" dirty="0">
                <a:latin typeface="Graphik Light" panose="020B0403030202060203" pitchFamily="34" charset="0"/>
              </a:rPr>
              <a:t>21</a:t>
            </a:r>
            <a:r>
              <a:rPr lang="es-UY" dirty="0">
                <a:latin typeface="Graphik Light" panose="020B0403030202060203" pitchFamily="34" charset="0"/>
              </a:rPr>
              <a:t>, </a:t>
            </a:r>
            <a:r>
              <a:rPr lang="es-UY" i="1" dirty="0">
                <a:latin typeface="Graphik Light" panose="020B0403030202060203" pitchFamily="34" charset="0"/>
              </a:rPr>
              <a:t>att</a:t>
            </a:r>
            <a:r>
              <a:rPr lang="es-UY" i="1" baseline="-25000" dirty="0">
                <a:latin typeface="Graphik Light" panose="020B0403030202060203" pitchFamily="34" charset="0"/>
              </a:rPr>
              <a:t>22</a:t>
            </a:r>
            <a:r>
              <a:rPr lang="es-UY" dirty="0">
                <a:latin typeface="Graphik Light" panose="020B0403030202060203" pitchFamily="34" charset="0"/>
              </a:rPr>
              <a:t>, … </a:t>
            </a:r>
            <a:r>
              <a:rPr lang="es-UY" i="1" dirty="0">
                <a:latin typeface="Graphik Light" panose="020B0403030202060203" pitchFamily="34" charset="0"/>
              </a:rPr>
              <a:t>att</a:t>
            </a:r>
            <a:r>
              <a:rPr lang="es-UY" i="1" baseline="-25000" dirty="0">
                <a:latin typeface="Graphik Light" panose="020B0403030202060203" pitchFamily="34" charset="0"/>
              </a:rPr>
              <a:t>2n</a:t>
            </a:r>
            <a:r>
              <a:rPr lang="es-UY" i="1" dirty="0">
                <a:latin typeface="Graphik Light" panose="020B0403030202060203" pitchFamily="34" charset="0"/>
              </a:rPr>
              <a:t> </a:t>
            </a:r>
            <a:r>
              <a:rPr lang="es-UY" b="1" dirty="0">
                <a:latin typeface="Graphik Light" panose="020B0403030202060203" pitchFamily="34" charset="0"/>
              </a:rPr>
              <a:t>[</a:t>
            </a:r>
            <a:r>
              <a:rPr lang="es-UY" b="1" dirty="0" err="1">
                <a:latin typeface="Graphik Light" panose="020B0403030202060203" pitchFamily="34" charset="0"/>
              </a:rPr>
              <a:t>when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condition</a:t>
            </a:r>
            <a:r>
              <a:rPr lang="es-UY" i="1" dirty="0">
                <a:latin typeface="Graphik Light" panose="020B0403030202060203" pitchFamily="34" charset="0"/>
              </a:rPr>
              <a:t> | </a:t>
            </a:r>
            <a:r>
              <a:rPr lang="es-UY" b="1" dirty="0" err="1">
                <a:latin typeface="Graphik Light" panose="020B0403030202060203" pitchFamily="34" charset="0"/>
              </a:rPr>
              <a:t>otherwise</a:t>
            </a:r>
            <a:r>
              <a:rPr lang="es-UY" b="1" dirty="0">
                <a:latin typeface="Graphik Light" panose="020B0403030202060203" pitchFamily="34" charset="0"/>
              </a:rPr>
              <a:t>]</a:t>
            </a: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using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DataSelector</a:t>
            </a:r>
            <a:r>
              <a:rPr lang="es-UY" b="1" dirty="0">
                <a:latin typeface="Graphik Light" panose="020B0403030202060203" pitchFamily="34" charset="0"/>
              </a:rPr>
              <a:t>(</a:t>
            </a:r>
            <a:r>
              <a:rPr lang="es-UY" i="1" dirty="0">
                <a:latin typeface="Graphik Light" panose="020B0403030202060203" pitchFamily="34" charset="0"/>
              </a:rPr>
              <a:t>parm</a:t>
            </a:r>
            <a:r>
              <a:rPr lang="es-UY" i="1" baseline="-25000" dirty="0">
                <a:latin typeface="Graphik Light" panose="020B0403030202060203" pitchFamily="34" charset="0"/>
              </a:rPr>
              <a:t>1</a:t>
            </a:r>
            <a:r>
              <a:rPr lang="es-UY" b="1" dirty="0">
                <a:latin typeface="Graphik Light" panose="020B0403030202060203" pitchFamily="34" charset="0"/>
              </a:rPr>
              <a:t>, </a:t>
            </a:r>
            <a:r>
              <a:rPr lang="es-UY" dirty="0">
                <a:latin typeface="Graphik Light" panose="020B0403030202060203" pitchFamily="34" charset="0"/>
              </a:rPr>
              <a:t>…, </a:t>
            </a:r>
            <a:r>
              <a:rPr lang="es-UY" i="1" dirty="0" err="1">
                <a:latin typeface="Graphik Light" panose="020B0403030202060203" pitchFamily="34" charset="0"/>
              </a:rPr>
              <a:t>parm</a:t>
            </a:r>
            <a:r>
              <a:rPr lang="es-UY" i="1" baseline="-25000" dirty="0" err="1">
                <a:latin typeface="Graphik Light" panose="020B0403030202060203" pitchFamily="34" charset="0"/>
              </a:rPr>
              <a:t>n</a:t>
            </a:r>
            <a:r>
              <a:rPr lang="es-UY" b="1" dirty="0">
                <a:latin typeface="Graphik Light" panose="020B0403030202060203" pitchFamily="34" charset="0"/>
              </a:rPr>
              <a:t>)</a:t>
            </a: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unique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>
                <a:latin typeface="Graphik Light" panose="020B0403030202060203" pitchFamily="34" charset="0"/>
              </a:rPr>
              <a:t>att</a:t>
            </a:r>
            <a:r>
              <a:rPr lang="es-UY" i="1" baseline="-25000" dirty="0">
                <a:latin typeface="Graphik Light" panose="020B0403030202060203" pitchFamily="34" charset="0"/>
              </a:rPr>
              <a:t>1</a:t>
            </a:r>
            <a:r>
              <a:rPr lang="es-UY" dirty="0">
                <a:latin typeface="Graphik Light" panose="020B0403030202060203" pitchFamily="34" charset="0"/>
              </a:rPr>
              <a:t>, …, </a:t>
            </a:r>
            <a:r>
              <a:rPr lang="es-UY" i="1" dirty="0" err="1">
                <a:latin typeface="Graphik Light" panose="020B0403030202060203" pitchFamily="34" charset="0"/>
              </a:rPr>
              <a:t>att</a:t>
            </a:r>
            <a:r>
              <a:rPr lang="es-UY" i="1" baseline="-25000" dirty="0" err="1">
                <a:latin typeface="Graphik Light" panose="020B0403030202060203" pitchFamily="34" charset="0"/>
              </a:rPr>
              <a:t>n</a:t>
            </a:r>
            <a:endParaRPr lang="es-UY" i="1" baseline="-25000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where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condition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b="1" dirty="0">
                <a:latin typeface="Graphik Light" panose="020B0403030202060203" pitchFamily="34" charset="0"/>
              </a:rPr>
              <a:t>[</a:t>
            </a:r>
            <a:r>
              <a:rPr lang="es-UY" b="1" dirty="0" err="1">
                <a:latin typeface="Graphik Light" panose="020B0403030202060203" pitchFamily="34" charset="0"/>
              </a:rPr>
              <a:t>when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condition</a:t>
            </a:r>
            <a:r>
              <a:rPr lang="es-UY" b="1" dirty="0">
                <a:latin typeface="Graphik Light" panose="020B0403030202060203" pitchFamily="34" charset="0"/>
              </a:rPr>
              <a:t>]</a:t>
            </a: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where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condition</a:t>
            </a:r>
            <a:r>
              <a:rPr lang="es-UY" b="1" dirty="0">
                <a:latin typeface="Graphik Light" panose="020B0403030202060203" pitchFamily="34" charset="0"/>
              </a:rPr>
              <a:t> [</a:t>
            </a:r>
            <a:r>
              <a:rPr lang="es-UY" b="1" dirty="0" err="1">
                <a:latin typeface="Graphik Light" panose="020B0403030202060203" pitchFamily="34" charset="0"/>
              </a:rPr>
              <a:t>when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condition</a:t>
            </a:r>
            <a:r>
              <a:rPr lang="es-UY" b="1" dirty="0">
                <a:latin typeface="Graphik Light" panose="020B0403030202060203" pitchFamily="34" charset="0"/>
              </a:rPr>
              <a:t>]</a:t>
            </a: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</a:t>
            </a:r>
            <a:r>
              <a:rPr lang="es-UY" b="1" dirty="0" err="1">
                <a:latin typeface="Graphik Light" panose="020B0403030202060203" pitchFamily="34" charset="0"/>
              </a:rPr>
              <a:t>where</a:t>
            </a:r>
            <a:r>
              <a:rPr lang="es-UY" b="1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att</a:t>
            </a:r>
            <a:r>
              <a:rPr lang="es-UY" b="1" dirty="0">
                <a:latin typeface="Graphik Light" panose="020B0403030202060203" pitchFamily="34" charset="0"/>
              </a:rPr>
              <a:t> in </a:t>
            </a:r>
            <a:r>
              <a:rPr lang="es-UY" i="1" dirty="0" err="1">
                <a:latin typeface="Graphik Light" panose="020B0403030202060203" pitchFamily="34" charset="0"/>
              </a:rPr>
              <a:t>DataSelector</a:t>
            </a:r>
            <a:r>
              <a:rPr lang="es-UY" b="1" dirty="0">
                <a:latin typeface="Graphik Light" panose="020B0403030202060203" pitchFamily="34" charset="0"/>
              </a:rPr>
              <a:t>(</a:t>
            </a:r>
            <a:r>
              <a:rPr lang="es-UY" i="1" dirty="0">
                <a:latin typeface="Graphik Light" panose="020B0403030202060203" pitchFamily="34" charset="0"/>
              </a:rPr>
              <a:t>parm</a:t>
            </a:r>
            <a:r>
              <a:rPr lang="es-UY" i="1" baseline="-25000" dirty="0">
                <a:latin typeface="Graphik Light" panose="020B0403030202060203" pitchFamily="34" charset="0"/>
              </a:rPr>
              <a:t>1</a:t>
            </a:r>
            <a:r>
              <a:rPr lang="es-UY" dirty="0">
                <a:latin typeface="Graphik Light" panose="020B0403030202060203" pitchFamily="34" charset="0"/>
              </a:rPr>
              <a:t>,…, </a:t>
            </a:r>
            <a:r>
              <a:rPr lang="es-UY" i="1" dirty="0" err="1">
                <a:latin typeface="Graphik Light" panose="020B0403030202060203" pitchFamily="34" charset="0"/>
              </a:rPr>
              <a:t>parm</a:t>
            </a:r>
            <a:r>
              <a:rPr lang="es-UY" i="1" baseline="-25000" dirty="0" err="1">
                <a:latin typeface="Graphik Light" panose="020B0403030202060203" pitchFamily="34" charset="0"/>
              </a:rPr>
              <a:t>n</a:t>
            </a:r>
            <a:r>
              <a:rPr lang="es-UY" b="1" dirty="0">
                <a:latin typeface="Graphik Light" panose="020B0403030202060203" pitchFamily="34" charset="0"/>
              </a:rPr>
              <a:t>)</a:t>
            </a:r>
          </a:p>
          <a:p>
            <a:r>
              <a:rPr lang="es-UY" b="1" dirty="0">
                <a:latin typeface="Graphik Light" panose="020B0403030202060203" pitchFamily="34" charset="0"/>
              </a:rPr>
              <a:t>      </a:t>
            </a:r>
          </a:p>
          <a:p>
            <a:r>
              <a:rPr lang="es-UY" b="1" dirty="0">
                <a:latin typeface="Graphik Light" panose="020B0403030202060203" pitchFamily="34" charset="0"/>
              </a:rPr>
              <a:t>      …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i="1" dirty="0">
                <a:latin typeface="Graphik Light" panose="020B0403030202060203" pitchFamily="34" charset="0"/>
              </a:rPr>
              <a:t>Attribute</a:t>
            </a:r>
            <a:r>
              <a:rPr lang="es-UY" i="1" baseline="-25000" dirty="0">
                <a:latin typeface="Graphik Light" panose="020B0403030202060203" pitchFamily="34" charset="0"/>
              </a:rPr>
              <a:t>1</a:t>
            </a:r>
            <a:r>
              <a:rPr lang="es-UY" i="1" dirty="0">
                <a:latin typeface="Graphik Light" panose="020B0403030202060203" pitchFamily="34" charset="0"/>
              </a:rPr>
              <a:t>   </a:t>
            </a:r>
            <a:r>
              <a:rPr lang="es-UY" b="1" dirty="0">
                <a:latin typeface="Graphik Light" panose="020B0403030202060203" pitchFamily="34" charset="0"/>
              </a:rPr>
              <a:t>=</a:t>
            </a:r>
            <a:r>
              <a:rPr lang="es-UY" dirty="0">
                <a:latin typeface="Graphik Light" panose="020B0403030202060203" pitchFamily="34" charset="0"/>
              </a:rPr>
              <a:t>   </a:t>
            </a:r>
            <a:r>
              <a:rPr lang="es-UY" i="1" dirty="0">
                <a:latin typeface="Graphik Light" panose="020B0403030202060203" pitchFamily="34" charset="0"/>
              </a:rPr>
              <a:t>expression</a:t>
            </a:r>
            <a:r>
              <a:rPr lang="es-UY" i="1" baseline="-25000" dirty="0">
                <a:latin typeface="Graphik Light" panose="020B0403030202060203" pitchFamily="34" charset="0"/>
              </a:rPr>
              <a:t>1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i="1" dirty="0">
                <a:latin typeface="Graphik Light" panose="020B0403030202060203" pitchFamily="34" charset="0"/>
              </a:rPr>
              <a:t>Attribute</a:t>
            </a:r>
            <a:r>
              <a:rPr lang="es-UY" i="1" baseline="-25000" dirty="0">
                <a:latin typeface="Graphik Light" panose="020B0403030202060203" pitchFamily="34" charset="0"/>
              </a:rPr>
              <a:t>2</a:t>
            </a:r>
            <a:r>
              <a:rPr lang="es-UY" dirty="0">
                <a:latin typeface="Graphik Light" panose="020B0403030202060203" pitchFamily="34" charset="0"/>
              </a:rPr>
              <a:t>   </a:t>
            </a:r>
            <a:r>
              <a:rPr lang="es-UY" b="1" dirty="0">
                <a:latin typeface="Graphik Light" panose="020B0403030202060203" pitchFamily="34" charset="0"/>
              </a:rPr>
              <a:t>=</a:t>
            </a:r>
            <a:r>
              <a:rPr lang="es-UY" dirty="0">
                <a:latin typeface="Graphik Light" panose="020B0403030202060203" pitchFamily="34" charset="0"/>
              </a:rPr>
              <a:t>   </a:t>
            </a:r>
            <a:r>
              <a:rPr lang="es-UY" i="1" dirty="0">
                <a:latin typeface="Graphik Light" panose="020B0403030202060203" pitchFamily="34" charset="0"/>
              </a:rPr>
              <a:t>expression</a:t>
            </a:r>
            <a:r>
              <a:rPr lang="es-UY" i="1" baseline="-25000" dirty="0">
                <a:latin typeface="Graphik Light" panose="020B0403030202060203" pitchFamily="34" charset="0"/>
              </a:rPr>
              <a:t>2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                  …</a:t>
            </a:r>
          </a:p>
          <a:p>
            <a:r>
              <a:rPr lang="es-UY" dirty="0">
                <a:latin typeface="Graphik Light" panose="020B0403030202060203" pitchFamily="34" charset="0"/>
              </a:rPr>
              <a:t>      </a:t>
            </a:r>
            <a:r>
              <a:rPr lang="es-UY" i="1" dirty="0" err="1">
                <a:latin typeface="Graphik Light" panose="020B0403030202060203" pitchFamily="34" charset="0"/>
              </a:rPr>
              <a:t>Attribute</a:t>
            </a:r>
            <a:r>
              <a:rPr lang="es-UY" i="1" baseline="-25000" dirty="0" err="1">
                <a:latin typeface="Graphik Light" panose="020B0403030202060203" pitchFamily="34" charset="0"/>
              </a:rPr>
              <a:t>N</a:t>
            </a:r>
            <a:r>
              <a:rPr lang="es-UY" dirty="0">
                <a:latin typeface="Graphik Light" panose="020B0403030202060203" pitchFamily="34" charset="0"/>
              </a:rPr>
              <a:t>   </a:t>
            </a:r>
            <a:r>
              <a:rPr lang="es-UY" b="1" dirty="0">
                <a:latin typeface="Graphik Light" panose="020B0403030202060203" pitchFamily="34" charset="0"/>
              </a:rPr>
              <a:t>=</a:t>
            </a:r>
            <a:r>
              <a:rPr lang="es-UY" dirty="0">
                <a:latin typeface="Graphik Light" panose="020B0403030202060203" pitchFamily="34" charset="0"/>
              </a:rPr>
              <a:t>   </a:t>
            </a:r>
            <a:r>
              <a:rPr lang="es-UY" i="1" dirty="0" err="1">
                <a:latin typeface="Graphik Light" panose="020B0403030202060203" pitchFamily="34" charset="0"/>
              </a:rPr>
              <a:t>expression</a:t>
            </a:r>
            <a:r>
              <a:rPr lang="es-UY" i="1" baseline="-25000" dirty="0" err="1">
                <a:latin typeface="Graphik Light" panose="020B0403030202060203" pitchFamily="34" charset="0"/>
              </a:rPr>
              <a:t>N</a:t>
            </a:r>
            <a:endParaRPr lang="es-UY" i="1" baseline="-25000" dirty="0">
              <a:latin typeface="Graphik Light" panose="020B0403030202060203" pitchFamily="34" charset="0"/>
            </a:endParaRPr>
          </a:p>
          <a:p>
            <a:r>
              <a:rPr lang="es-UY" b="1" dirty="0">
                <a:latin typeface="Graphik Light" panose="020B0403030202060203" pitchFamily="34" charset="0"/>
              </a:rPr>
              <a:t>      …</a:t>
            </a: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When </a:t>
            </a:r>
            <a:r>
              <a:rPr lang="es-UY" b="1" dirty="0" err="1">
                <a:latin typeface="Graphik Light" panose="020B0403030202060203" pitchFamily="34" charset="0"/>
              </a:rPr>
              <a:t>duplicate</a:t>
            </a:r>
            <a:endParaRPr lang="es-UY" b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…</a:t>
            </a:r>
          </a:p>
          <a:p>
            <a:pPr>
              <a:spcBef>
                <a:spcPts val="600"/>
              </a:spcBef>
            </a:pPr>
            <a:r>
              <a:rPr lang="es-UY" b="1" dirty="0">
                <a:latin typeface="Graphik Light" panose="020B0403030202060203" pitchFamily="34" charset="0"/>
              </a:rPr>
              <a:t>When </a:t>
            </a:r>
            <a:r>
              <a:rPr lang="es-UY" b="1" dirty="0" err="1">
                <a:latin typeface="Graphik Light" panose="020B0403030202060203" pitchFamily="34" charset="0"/>
              </a:rPr>
              <a:t>none</a:t>
            </a:r>
            <a:endParaRPr lang="es-UY" b="1" dirty="0">
              <a:latin typeface="Graphik Light" panose="020B0403030202060203" pitchFamily="34" charset="0"/>
            </a:endParaRPr>
          </a:p>
          <a:p>
            <a:pPr>
              <a:spcBef>
                <a:spcPts val="200"/>
              </a:spcBef>
            </a:pPr>
            <a:r>
              <a:rPr lang="es-UY" b="1" dirty="0">
                <a:latin typeface="Graphik Light" panose="020B0403030202060203" pitchFamily="34" charset="0"/>
              </a:rPr>
              <a:t>      …</a:t>
            </a:r>
          </a:p>
          <a:p>
            <a:pPr>
              <a:spcBef>
                <a:spcPts val="600"/>
              </a:spcBef>
            </a:pPr>
            <a:r>
              <a:rPr lang="es-UY" b="1" dirty="0">
                <a:latin typeface="Graphik Light" panose="020B0403030202060203" pitchFamily="34" charset="0"/>
              </a:rPr>
              <a:t>endfor</a:t>
            </a:r>
          </a:p>
          <a:p>
            <a:endParaRPr lang="es-UY" b="1" dirty="0">
              <a:latin typeface="Graphik Light" panose="020B0403030202060203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35924B-3C1A-4E68-B290-D6A575F5C38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UY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AF24E49-2674-402A-AD29-A2A9926757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1125F49-7BC4-4999-8B03-105BACC21E2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313D488A-C7B7-42DF-85DB-E3ED9A986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4EF8B11-1C49-478E-9093-A91E83CBA79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D11891-D8E0-418F-8453-E03255AD6F6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E308CC76-2CEC-435B-A9BC-582EA2049A7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FCFDC14-CC09-418C-A9F1-27F95D5B3FE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561B457C-CDA0-44F6-8EF5-4421AC084D8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E13879BE-3EF4-42A3-A910-0254D9CC938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6D6F1A8-A20C-4E47-86A6-67B65F859EA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335CEE8-EE7E-4640-A259-41CFA2C07A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es-UY" dirty="0"/>
          </a:p>
        </p:txBody>
      </p:sp>
      <p:sp>
        <p:nvSpPr>
          <p:cNvPr id="40" name="Title 9">
            <a:extLst>
              <a:ext uri="{FF2B5EF4-FFF2-40B4-BE49-F238E27FC236}">
                <a16:creationId xmlns:a16="http://schemas.microsoft.com/office/drawing/2014/main" id="{9DB5E38D-B770-4667-8F66-C05D9226B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20" y="452669"/>
            <a:ext cx="6335183" cy="863600"/>
          </a:xfrm>
        </p:spPr>
        <p:txBody>
          <a:bodyPr/>
          <a:lstStyle/>
          <a:p>
            <a:r>
              <a:rPr lang="es-UY" dirty="0" err="1"/>
              <a:t>Summary</a:t>
            </a:r>
            <a:endParaRPr lang="es-UY" dirty="0"/>
          </a:p>
        </p:txBody>
      </p:sp>
      <p:sp>
        <p:nvSpPr>
          <p:cNvPr id="46" name="Rectángulo 1">
            <a:extLst>
              <a:ext uri="{FF2B5EF4-FFF2-40B4-BE49-F238E27FC236}">
                <a16:creationId xmlns:a16="http://schemas.microsoft.com/office/drawing/2014/main" id="{DCE91CBA-D4F3-4E87-AAA6-099C85F15BF6}"/>
              </a:ext>
            </a:extLst>
          </p:cNvPr>
          <p:cNvSpPr/>
          <p:nvPr/>
        </p:nvSpPr>
        <p:spPr>
          <a:xfrm>
            <a:off x="1079147" y="3880452"/>
            <a:ext cx="2329645" cy="937808"/>
          </a:xfrm>
          <a:prstGeom prst="rect">
            <a:avLst/>
          </a:prstGeom>
          <a:solidFill>
            <a:srgbClr val="ED7D3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9F091CE8-3294-4BD6-B95A-73161F6121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425017"/>
              </p:ext>
            </p:extLst>
          </p:nvPr>
        </p:nvGraphicFramePr>
        <p:xfrm>
          <a:off x="6262993" y="1983856"/>
          <a:ext cx="4855526" cy="144761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671013">
                  <a:extLst>
                    <a:ext uri="{9D8B030D-6E8A-4147-A177-3AD203B41FA5}">
                      <a16:colId xmlns:a16="http://schemas.microsoft.com/office/drawing/2014/main" val="3258857622"/>
                    </a:ext>
                  </a:extLst>
                </a:gridCol>
                <a:gridCol w="1426303">
                  <a:extLst>
                    <a:ext uri="{9D8B030D-6E8A-4147-A177-3AD203B41FA5}">
                      <a16:colId xmlns:a16="http://schemas.microsoft.com/office/drawing/2014/main" val="2155615966"/>
                    </a:ext>
                  </a:extLst>
                </a:gridCol>
                <a:gridCol w="1758210">
                  <a:extLst>
                    <a:ext uri="{9D8B030D-6E8A-4147-A177-3AD203B41FA5}">
                      <a16:colId xmlns:a16="http://schemas.microsoft.com/office/drawing/2014/main" val="2824943474"/>
                    </a:ext>
                  </a:extLst>
                </a:gridCol>
              </a:tblGrid>
              <a:tr h="651522">
                <a:tc>
                  <a:txBody>
                    <a:bodyPr/>
                    <a:lstStyle/>
                    <a:p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Uniqueness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check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Referential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Integrity</a:t>
                      </a:r>
                      <a:r>
                        <a:rPr lang="es-UY" sz="1400" dirty="0">
                          <a:latin typeface="Graphik Light" panose="020B0403030202060203" pitchFamily="34" charset="0"/>
                        </a:rPr>
                        <a:t> </a:t>
                      </a:r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check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>
                    <a:solidFill>
                      <a:srgbClr val="677F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2888479"/>
                  </a:ext>
                </a:extLst>
              </a:tr>
              <a:tr h="796094">
                <a:tc>
                  <a:txBody>
                    <a:bodyPr/>
                    <a:lstStyle/>
                    <a:p>
                      <a:r>
                        <a:rPr lang="es-UY" sz="1400" dirty="0" err="1">
                          <a:latin typeface="Graphik Light" panose="020B0403030202060203" pitchFamily="34" charset="0"/>
                        </a:rPr>
                        <a:t>Assignment</a:t>
                      </a:r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Graphik Light" panose="020B040303020206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2539485"/>
                  </a:ext>
                </a:extLst>
              </a:tr>
            </a:tbl>
          </a:graphicData>
        </a:graphic>
      </p:graphicFrame>
      <p:pic>
        <p:nvPicPr>
          <p:cNvPr id="47" name="Graphic 46" descr="Checkmark">
            <a:extLst>
              <a:ext uri="{FF2B5EF4-FFF2-40B4-BE49-F238E27FC236}">
                <a16:creationId xmlns:a16="http://schemas.microsoft.com/office/drawing/2014/main" id="{2E78EA4A-B42C-4A92-9DAE-C05043CC25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50423" y="2883584"/>
            <a:ext cx="264869" cy="264869"/>
          </a:xfrm>
          <a:prstGeom prst="rect">
            <a:avLst/>
          </a:prstGeom>
        </p:spPr>
      </p:pic>
      <p:pic>
        <p:nvPicPr>
          <p:cNvPr id="52" name="Graphic 51" descr="Close">
            <a:extLst>
              <a:ext uri="{FF2B5EF4-FFF2-40B4-BE49-F238E27FC236}">
                <a16:creationId xmlns:a16="http://schemas.microsoft.com/office/drawing/2014/main" id="{E1740B6C-68C0-440B-A26B-CCE082E146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00096" y="2883584"/>
            <a:ext cx="240790" cy="240790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F7111547-C2E9-452F-8BED-AE1231B44D54}"/>
              </a:ext>
            </a:extLst>
          </p:cNvPr>
          <p:cNvSpPr txBox="1"/>
          <p:nvPr/>
        </p:nvSpPr>
        <p:spPr>
          <a:xfrm>
            <a:off x="6607384" y="4220797"/>
            <a:ext cx="1424666" cy="307777"/>
          </a:xfrm>
          <a:prstGeom prst="rect">
            <a:avLst/>
          </a:prstGeom>
          <a:solidFill>
            <a:srgbClr val="14236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UY" dirty="0">
                <a:solidFill>
                  <a:schemeClr val="bg1"/>
                </a:solidFill>
              </a:rPr>
              <a:t>COMMIT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F506590E-5E1D-4E73-987F-637737F1EB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82857" y="4099059"/>
            <a:ext cx="2253495" cy="589624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94F01BB4-89B4-42B6-9B90-46FB4A54E257}"/>
              </a:ext>
            </a:extLst>
          </p:cNvPr>
          <p:cNvSpPr txBox="1"/>
          <p:nvPr/>
        </p:nvSpPr>
        <p:spPr>
          <a:xfrm>
            <a:off x="1112198" y="3450975"/>
            <a:ext cx="25314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b="1" dirty="0" err="1">
                <a:latin typeface="Graphik Light" panose="020B0403030202060203" pitchFamily="34" charset="0"/>
              </a:rPr>
              <a:t>blocking</a:t>
            </a:r>
            <a:r>
              <a:rPr lang="es-UY" dirty="0">
                <a:latin typeface="Graphik Light" panose="020B0403030202060203" pitchFamily="34" charset="0"/>
              </a:rPr>
              <a:t> </a:t>
            </a:r>
            <a:r>
              <a:rPr lang="es-UY" i="1" dirty="0" err="1">
                <a:latin typeface="Graphik Light" panose="020B0403030202060203" pitchFamily="34" charset="0"/>
              </a:rPr>
              <a:t>NumericExpression</a:t>
            </a:r>
            <a:endParaRPr lang="es-UY" i="1" baseline="-25000" dirty="0">
              <a:latin typeface="Graphik Light" panose="020B0403030202060203" pitchFamily="34" charset="0"/>
            </a:endParaRPr>
          </a:p>
        </p:txBody>
      </p:sp>
      <p:sp>
        <p:nvSpPr>
          <p:cNvPr id="38" name="Rectángulo 1">
            <a:extLst>
              <a:ext uri="{FF2B5EF4-FFF2-40B4-BE49-F238E27FC236}">
                <a16:creationId xmlns:a16="http://schemas.microsoft.com/office/drawing/2014/main" id="{F9FA4396-28F5-4D3B-9275-33797F1771A9}"/>
              </a:ext>
            </a:extLst>
          </p:cNvPr>
          <p:cNvSpPr/>
          <p:nvPr/>
        </p:nvSpPr>
        <p:spPr>
          <a:xfrm>
            <a:off x="887714" y="4986076"/>
            <a:ext cx="1421377" cy="555406"/>
          </a:xfrm>
          <a:prstGeom prst="rect">
            <a:avLst/>
          </a:prstGeom>
          <a:solidFill>
            <a:srgbClr val="6680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05428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4" grpId="0" animBg="1"/>
      <p:bldP spid="56" grpId="0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362D2-7CC4-4D6C-A1D6-5F2324B31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Y" dirty="0"/>
              <a:t>DELETE</a:t>
            </a:r>
          </a:p>
        </p:txBody>
      </p:sp>
    </p:spTree>
    <p:extLst>
      <p:ext uri="{BB962C8B-B14F-4D97-AF65-F5344CB8AC3E}">
        <p14:creationId xmlns:p14="http://schemas.microsoft.com/office/powerpoint/2010/main" val="2598202525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GX16_pres_16.9_Template_full_v3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neXus17_theme_may2020" id="{36B00D2C-E937-A744-BBB3-3A6441CCC219}" vid="{9979A20D-A525-674C-AD5D-16E4B6C1320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GeneXus17_theme_may2020_v3</Template>
  <TotalTime>28386</TotalTime>
  <Words>2869</Words>
  <Application>Microsoft Office PowerPoint</Application>
  <PresentationFormat>Widescreen</PresentationFormat>
  <Paragraphs>641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Graphik</vt:lpstr>
      <vt:lpstr>Graphik Light</vt:lpstr>
      <vt:lpstr>Graphik Medium</vt:lpstr>
      <vt:lpstr>Graphik Regular</vt:lpstr>
      <vt:lpstr>GX16_pres_16.9_Template_full_v3</vt:lpstr>
      <vt:lpstr>Atualização para a Base de dados com comandos específicos de procedimentos.</vt:lpstr>
      <vt:lpstr>Previously: New Command</vt:lpstr>
      <vt:lpstr>UPDATE</vt:lpstr>
      <vt:lpstr>For each Command</vt:lpstr>
      <vt:lpstr>For each Command</vt:lpstr>
      <vt:lpstr>For each Command</vt:lpstr>
      <vt:lpstr>For each Command</vt:lpstr>
      <vt:lpstr>PowerPoint Presentation</vt:lpstr>
      <vt:lpstr>PowerPoint Presentation</vt:lpstr>
      <vt:lpstr>Demo</vt:lpstr>
      <vt:lpstr>PowerPoint Presentation</vt:lpstr>
      <vt:lpstr>PowerPoint Presentation</vt:lpstr>
      <vt:lpstr>PowerPoint Presentation</vt:lpstr>
      <vt:lpstr>For each Command</vt:lpstr>
      <vt:lpstr>For each Command</vt:lpstr>
      <vt:lpstr>Demo</vt:lpstr>
      <vt:lpstr>PowerPoint Presentation</vt:lpstr>
      <vt:lpstr>Summary</vt:lpstr>
      <vt:lpstr>DELETE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Cecilia Fernandez</dc:creator>
  <cp:lastModifiedBy>Cecilia Fernandez</cp:lastModifiedBy>
  <cp:revision>288</cp:revision>
  <dcterms:created xsi:type="dcterms:W3CDTF">2020-06-11T18:40:50Z</dcterms:created>
  <dcterms:modified xsi:type="dcterms:W3CDTF">2021-06-25T20:44:38Z</dcterms:modified>
</cp:coreProperties>
</file>