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3" r:id="rId4"/>
  </p:sldMasterIdLst>
  <p:notesMasterIdLst>
    <p:notesMasterId r:id="rId37"/>
  </p:notesMasterIdLst>
  <p:sldIdLst>
    <p:sldId id="256" r:id="rId5"/>
    <p:sldId id="261" r:id="rId6"/>
    <p:sldId id="268" r:id="rId7"/>
    <p:sldId id="462" r:id="rId8"/>
    <p:sldId id="444" r:id="rId9"/>
    <p:sldId id="446" r:id="rId10"/>
    <p:sldId id="448" r:id="rId11"/>
    <p:sldId id="461" r:id="rId12"/>
    <p:sldId id="452" r:id="rId13"/>
    <p:sldId id="456" r:id="rId14"/>
    <p:sldId id="455" r:id="rId15"/>
    <p:sldId id="454" r:id="rId16"/>
    <p:sldId id="453" r:id="rId17"/>
    <p:sldId id="422" r:id="rId18"/>
    <p:sldId id="451" r:id="rId19"/>
    <p:sldId id="450" r:id="rId20"/>
    <p:sldId id="472" r:id="rId21"/>
    <p:sldId id="473" r:id="rId22"/>
    <p:sldId id="474" r:id="rId23"/>
    <p:sldId id="424" r:id="rId24"/>
    <p:sldId id="460" r:id="rId25"/>
    <p:sldId id="442" r:id="rId26"/>
    <p:sldId id="463" r:id="rId27"/>
    <p:sldId id="464" r:id="rId28"/>
    <p:sldId id="465" r:id="rId29"/>
    <p:sldId id="467" r:id="rId30"/>
    <p:sldId id="470" r:id="rId31"/>
    <p:sldId id="469" r:id="rId32"/>
    <p:sldId id="471" r:id="rId33"/>
    <p:sldId id="433" r:id="rId34"/>
    <p:sldId id="434" r:id="rId35"/>
    <p:sldId id="264" r:id="rId36"/>
  </p:sldIdLst>
  <p:sldSz cx="9144000" cy="5143500" type="screen16x9"/>
  <p:notesSz cx="6858000" cy="9144000"/>
  <p:defaultTextStyle>
    <a:defPPr>
      <a:defRPr lang="es-UY"/>
    </a:defPPr>
    <a:lvl1pPr marL="0" algn="l" defTabSz="342900" rtl="0" eaLnBrk="1" latinLnBrk="0" hangingPunct="1">
      <a:defRPr sz="675" kern="1200">
        <a:solidFill>
          <a:schemeClr val="tx1"/>
        </a:solidFill>
        <a:latin typeface="+mn-lt"/>
        <a:ea typeface="+mn-ea"/>
        <a:cs typeface="+mn-cs"/>
      </a:defRPr>
    </a:lvl1pPr>
    <a:lvl2pPr marL="171450" algn="l" defTabSz="342900" rtl="0" eaLnBrk="1" latinLnBrk="0" hangingPunct="1">
      <a:defRPr sz="675" kern="1200">
        <a:solidFill>
          <a:schemeClr val="tx1"/>
        </a:solidFill>
        <a:latin typeface="+mn-lt"/>
        <a:ea typeface="+mn-ea"/>
        <a:cs typeface="+mn-cs"/>
      </a:defRPr>
    </a:lvl2pPr>
    <a:lvl3pPr marL="342900" algn="l" defTabSz="342900" rtl="0" eaLnBrk="1" latinLnBrk="0" hangingPunct="1">
      <a:defRPr sz="675" kern="1200">
        <a:solidFill>
          <a:schemeClr val="tx1"/>
        </a:solidFill>
        <a:latin typeface="+mn-lt"/>
        <a:ea typeface="+mn-ea"/>
        <a:cs typeface="+mn-cs"/>
      </a:defRPr>
    </a:lvl3pPr>
    <a:lvl4pPr marL="514350" algn="l" defTabSz="342900" rtl="0" eaLnBrk="1" latinLnBrk="0" hangingPunct="1">
      <a:defRPr sz="675" kern="1200">
        <a:solidFill>
          <a:schemeClr val="tx1"/>
        </a:solidFill>
        <a:latin typeface="+mn-lt"/>
        <a:ea typeface="+mn-ea"/>
        <a:cs typeface="+mn-cs"/>
      </a:defRPr>
    </a:lvl4pPr>
    <a:lvl5pPr marL="685800" algn="l" defTabSz="342900" rtl="0" eaLnBrk="1" latinLnBrk="0" hangingPunct="1">
      <a:defRPr sz="675" kern="1200">
        <a:solidFill>
          <a:schemeClr val="tx1"/>
        </a:solidFill>
        <a:latin typeface="+mn-lt"/>
        <a:ea typeface="+mn-ea"/>
        <a:cs typeface="+mn-cs"/>
      </a:defRPr>
    </a:lvl5pPr>
    <a:lvl6pPr marL="857250" algn="l" defTabSz="342900" rtl="0" eaLnBrk="1" latinLnBrk="0" hangingPunct="1">
      <a:defRPr sz="675" kern="1200">
        <a:solidFill>
          <a:schemeClr val="tx1"/>
        </a:solidFill>
        <a:latin typeface="+mn-lt"/>
        <a:ea typeface="+mn-ea"/>
        <a:cs typeface="+mn-cs"/>
      </a:defRPr>
    </a:lvl6pPr>
    <a:lvl7pPr marL="1028700" algn="l" defTabSz="342900" rtl="0" eaLnBrk="1" latinLnBrk="0" hangingPunct="1">
      <a:defRPr sz="675" kern="1200">
        <a:solidFill>
          <a:schemeClr val="tx1"/>
        </a:solidFill>
        <a:latin typeface="+mn-lt"/>
        <a:ea typeface="+mn-ea"/>
        <a:cs typeface="+mn-cs"/>
      </a:defRPr>
    </a:lvl7pPr>
    <a:lvl8pPr marL="1200150" algn="l" defTabSz="342900" rtl="0" eaLnBrk="1" latinLnBrk="0" hangingPunct="1">
      <a:defRPr sz="675" kern="1200">
        <a:solidFill>
          <a:schemeClr val="tx1"/>
        </a:solidFill>
        <a:latin typeface="+mn-lt"/>
        <a:ea typeface="+mn-ea"/>
        <a:cs typeface="+mn-cs"/>
      </a:defRPr>
    </a:lvl8pPr>
    <a:lvl9pPr marL="1371600" algn="l" defTabSz="342900" rtl="0" eaLnBrk="1" latinLnBrk="0" hangingPunct="1">
      <a:defRPr sz="67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BAFF"/>
    <a:srgbClr val="C4FC92"/>
    <a:srgbClr val="3B51F5"/>
    <a:srgbClr val="FCE34C"/>
    <a:srgbClr val="8F9CF9"/>
    <a:srgbClr val="A4AEFA"/>
    <a:srgbClr val="6576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138BAC-E532-80E4-68E9-CA57D2D1000B}" v="75" dt="2020-10-07T23:17:21.333"/>
    <p1510:client id="{7AD21812-8C31-F1DB-E7A5-AC85A3DFF2FA}" v="111" dt="2020-10-08T13:40:23.412"/>
    <p1510:client id="{A862B7CF-148B-D3D2-DB13-DFD42765833F}" v="1" dt="2020-10-08T14:24:46.956"/>
    <p1510:client id="{E5F1CB44-8FD7-4CBE-AD5F-A017A859CC01}" v="78" dt="2020-10-08T15:49:40.7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5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EA5662-29C9-C04F-9F6C-6F5B73DCE58F}" type="datetimeFigureOut">
              <a:rPr lang="es-UY" smtClean="0"/>
              <a:t>22/2/2021</a:t>
            </a:fld>
            <a:endParaRPr lang="es-UY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BA95B6-735A-9A46-8F66-10C8AA2E420C}" type="slidenum">
              <a:rPr lang="es-UY" smtClean="0"/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2439573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1pPr>
    <a:lvl2pPr marL="17145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2pPr>
    <a:lvl3pPr marL="34290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3pPr>
    <a:lvl4pPr marL="51435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4pPr>
    <a:lvl5pPr marL="68580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5pPr>
    <a:lvl6pPr marL="85725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6pPr>
    <a:lvl7pPr marL="102870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7pPr>
    <a:lvl8pPr marL="120015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8pPr>
    <a:lvl9pPr marL="137160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1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41310987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Y"/>
              <a:t>Cantidad roles</a:t>
            </a:r>
            <a:endParaRPr lang="en-US"/>
          </a:p>
          <a:p>
            <a:r>
              <a:rPr lang="es-UY" b="1"/>
              <a:t>Trabajan en forma remota o distanciados geográficamente</a:t>
            </a:r>
          </a:p>
          <a:p>
            <a:r>
              <a:rPr lang="es-UY"/>
              <a:t>No se comunican</a:t>
            </a:r>
            <a:endParaRPr lang="es-UY">
              <a:cs typeface="Calibri"/>
            </a:endParaRPr>
          </a:p>
          <a:p>
            <a:endParaRPr lang="es-UY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5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1400902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Y">
                <a:cs typeface="Calibri"/>
              </a:rPr>
              <a:t>Difuminar las barreras </a:t>
            </a:r>
          </a:p>
          <a:p>
            <a:r>
              <a:rPr lang="es-UY">
                <a:cs typeface="Calibri"/>
              </a:rPr>
              <a:t>Integrar los equipos</a:t>
            </a:r>
          </a:p>
          <a:p>
            <a:endParaRPr lang="es-UY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6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20278006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Y">
                <a:cs typeface="Calibri"/>
              </a:rPr>
              <a:t>Trabajo integrado: DevOps, </a:t>
            </a:r>
            <a:r>
              <a:rPr lang="es-UY" err="1">
                <a:cs typeface="Calibri"/>
              </a:rPr>
              <a:t>DesignOps</a:t>
            </a:r>
            <a:r>
              <a:rPr lang="es-UY">
                <a:cs typeface="Calibri"/>
              </a:rPr>
              <a:t>, </a:t>
            </a:r>
            <a:r>
              <a:rPr lang="es-UY" err="1">
                <a:cs typeface="Calibri"/>
              </a:rPr>
              <a:t>DevSecOps</a:t>
            </a:r>
          </a:p>
          <a:p>
            <a:r>
              <a:rPr lang="es-UY">
                <a:cs typeface="Calibri"/>
              </a:rPr>
              <a:t>Metodología: XP, Scrum, Kanban</a:t>
            </a:r>
          </a:p>
          <a:p>
            <a:endParaRPr lang="es-UY">
              <a:cs typeface="Calibri"/>
            </a:endParaRPr>
          </a:p>
          <a:p>
            <a:r>
              <a:rPr lang="es-UY">
                <a:cs typeface="Calibri"/>
              </a:rPr>
              <a:t>GX: liberación cada 2 meses, </a:t>
            </a:r>
            <a:r>
              <a:rPr lang="es-UY" err="1">
                <a:cs typeface="Calibri"/>
              </a:rPr>
              <a:t>trunk</a:t>
            </a:r>
            <a:r>
              <a:rPr lang="es-UY">
                <a:cs typeface="Calibri"/>
              </a:rPr>
              <a:t> </a:t>
            </a:r>
            <a:r>
              <a:rPr lang="es-UY" err="1">
                <a:cs typeface="Calibri"/>
              </a:rPr>
              <a:t>based</a:t>
            </a:r>
            <a:r>
              <a:rPr lang="es-UY">
                <a:cs typeface="Calibri"/>
              </a:rPr>
              <a:t> </a:t>
            </a:r>
            <a:r>
              <a:rPr lang="es-UY" err="1">
                <a:cs typeface="Calibri"/>
              </a:rPr>
              <a:t>development</a:t>
            </a:r>
          </a:p>
          <a:p>
            <a:endParaRPr lang="es-UY">
              <a:cs typeface="Calibri"/>
            </a:endParaRPr>
          </a:p>
          <a:p>
            <a:endParaRPr lang="es-UY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7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33139135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Y" err="1">
                <a:cs typeface="Calibri"/>
              </a:rPr>
              <a:t>Evolucion</a:t>
            </a:r>
            <a:r>
              <a:rPr lang="es-UY">
                <a:cs typeface="Calibri"/>
              </a:rPr>
              <a:t> de la </a:t>
            </a:r>
            <a:r>
              <a:rPr lang="es-UY" err="1">
                <a:cs typeface="Calibri"/>
              </a:rPr>
              <a:t>arq.</a:t>
            </a:r>
            <a:r>
              <a:rPr lang="es-UY">
                <a:cs typeface="Calibri"/>
              </a:rPr>
              <a:t> De los sistemas</a:t>
            </a:r>
          </a:p>
          <a:p>
            <a:endParaRPr lang="es-UY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9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29814141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Y">
                <a:cs typeface="Calibri"/>
              </a:rPr>
              <a:t>Monolítica - modularizada</a:t>
            </a:r>
          </a:p>
          <a:p>
            <a:endParaRPr lang="es-UY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10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26143530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Y">
                <a:cs typeface="Calibri"/>
              </a:rPr>
              <a:t>Server </a:t>
            </a:r>
            <a:r>
              <a:rPr lang="es-UY" err="1">
                <a:cs typeface="Calibri"/>
              </a:rPr>
              <a:t>fisicos</a:t>
            </a:r>
            <a:r>
              <a:rPr lang="es-UY">
                <a:cs typeface="Calibri"/>
              </a:rPr>
              <a:t> – </a:t>
            </a:r>
            <a:r>
              <a:rPr lang="es-UY" err="1">
                <a:cs typeface="Calibri"/>
              </a:rPr>
              <a:t>containers</a:t>
            </a:r>
          </a:p>
          <a:p>
            <a:r>
              <a:rPr lang="es-UY">
                <a:cs typeface="Calibri"/>
              </a:rPr>
              <a:t>Infraestructura como código</a:t>
            </a:r>
          </a:p>
          <a:p>
            <a:endParaRPr lang="es-UY">
              <a:cs typeface="Calibri"/>
            </a:endParaRPr>
          </a:p>
          <a:p>
            <a:endParaRPr lang="es-UY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11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28451679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Y">
                <a:cs typeface="Calibri"/>
              </a:rPr>
              <a:t>Data centers – nube</a:t>
            </a:r>
          </a:p>
          <a:p>
            <a:endParaRPr lang="es-UY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12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28335138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UY">
                <a:cs typeface="Calibri"/>
              </a:rPr>
              <a:t>No se puede ser </a:t>
            </a:r>
            <a:r>
              <a:rPr lang="es-UY" err="1">
                <a:cs typeface="Calibri"/>
              </a:rPr>
              <a:t>agil</a:t>
            </a:r>
            <a:r>
              <a:rPr lang="es-UY">
                <a:cs typeface="Calibri"/>
              </a:rPr>
              <a:t> con una app monolítica</a:t>
            </a:r>
          </a:p>
          <a:p>
            <a:r>
              <a:rPr lang="es-UY">
                <a:cs typeface="Calibri"/>
              </a:rPr>
              <a:t>Hay que liberar todo el sistema</a:t>
            </a:r>
          </a:p>
          <a:p>
            <a:r>
              <a:rPr lang="es-UY" err="1">
                <a:cs typeface="Calibri"/>
              </a:rPr>
              <a:t>KBs</a:t>
            </a:r>
            <a:r>
              <a:rPr lang="es-UY">
                <a:cs typeface="Calibri"/>
              </a:rPr>
              <a:t> GX cada vez más sofisticadas – elegir la arquitectura</a:t>
            </a:r>
          </a:p>
          <a:p>
            <a:endParaRPr lang="es-UY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13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1162669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Una </a:t>
            </a:r>
            <a:r>
              <a:rPr lang="en-US" err="1">
                <a:cs typeface="Calibri"/>
              </a:rPr>
              <a:t>vez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definida</a:t>
            </a:r>
            <a:r>
              <a:rPr lang="en-US">
                <a:cs typeface="Calibri"/>
              </a:rPr>
              <a:t> la </a:t>
            </a:r>
            <a:r>
              <a:rPr lang="en-US" err="1">
                <a:cs typeface="Calibri"/>
              </a:rPr>
              <a:t>arquitectura</a:t>
            </a:r>
            <a:r>
              <a:rPr lang="en-US">
                <a:cs typeface="Calibri"/>
              </a:rPr>
              <a:t> de la app </a:t>
            </a:r>
            <a:r>
              <a:rPr lang="en-US" err="1">
                <a:cs typeface="Calibri"/>
              </a:rPr>
              <a:t>tratar</a:t>
            </a:r>
            <a:r>
              <a:rPr lang="en-US">
                <a:cs typeface="Calibri"/>
              </a:rPr>
              <a:t> de </a:t>
            </a:r>
            <a:r>
              <a:rPr lang="en-US" err="1">
                <a:cs typeface="Calibri"/>
              </a:rPr>
              <a:t>automatizar</a:t>
            </a:r>
            <a:r>
              <a:rPr lang="en-US">
                <a:cs typeface="Calibri"/>
              </a:rPr>
              <a:t> las </a:t>
            </a:r>
            <a:r>
              <a:rPr lang="en-US" err="1">
                <a:cs typeface="Calibri"/>
              </a:rPr>
              <a:t>tareas</a:t>
            </a:r>
            <a:r>
              <a:rPr lang="en-US">
                <a:cs typeface="Calibri"/>
              </a:rPr>
              <a:t> que </a:t>
            </a:r>
            <a:r>
              <a:rPr lang="en-US" err="1">
                <a:cs typeface="Calibri"/>
              </a:rPr>
              <a:t>realizamos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todos</a:t>
            </a:r>
            <a:r>
              <a:rPr lang="en-US">
                <a:cs typeface="Calibri"/>
              </a:rPr>
              <a:t> los días.</a:t>
            </a: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14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22322720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Para </a:t>
            </a:r>
            <a:r>
              <a:rPr lang="en-US" err="1">
                <a:cs typeface="Calibri"/>
              </a:rPr>
              <a:t>automatizar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esas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tareas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definimos</a:t>
            </a:r>
            <a:r>
              <a:rPr lang="en-US">
                <a:cs typeface="Calibri"/>
              </a:rPr>
              <a:t> un pipeline</a:t>
            </a: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15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30101003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Ciclo que se </a:t>
            </a:r>
            <a:r>
              <a:rPr lang="en-US" err="1"/>
              <a:t>repite</a:t>
            </a:r>
            <a:endParaRPr lang="en-US" err="1">
              <a:cs typeface="Calibri"/>
            </a:endParaRPr>
          </a:p>
          <a:p>
            <a:r>
              <a:rPr lang="en-US" err="1"/>
              <a:t>Dejar</a:t>
            </a:r>
            <a:r>
              <a:rPr lang="en-US"/>
              <a:t> a las </a:t>
            </a:r>
            <a:r>
              <a:rPr lang="en-US" err="1"/>
              <a:t>computadoras</a:t>
            </a:r>
            <a:r>
              <a:rPr lang="en-US"/>
              <a:t> </a:t>
            </a:r>
            <a:r>
              <a:rPr lang="en-US" err="1"/>
              <a:t>tareas</a:t>
            </a:r>
            <a:r>
              <a:rPr lang="en-US"/>
              <a:t> </a:t>
            </a:r>
            <a:r>
              <a:rPr lang="en-US" err="1"/>
              <a:t>repetitivas</a:t>
            </a:r>
          </a:p>
          <a:p>
            <a:endParaRPr lang="en-US"/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16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4485550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>
                <a:cs typeface="Calibri"/>
              </a:rPr>
              <a:t>Integración</a:t>
            </a:r>
            <a:r>
              <a:rPr lang="en-US">
                <a:cs typeface="Calibri"/>
              </a:rPr>
              <a:t> y </a:t>
            </a:r>
            <a:r>
              <a:rPr lang="en-US" err="1">
                <a:cs typeface="Calibri"/>
              </a:rPr>
              <a:t>validación</a:t>
            </a:r>
            <a:r>
              <a:rPr lang="en-US">
                <a:cs typeface="Calibri"/>
              </a:rPr>
              <a:t> </a:t>
            </a:r>
            <a:r>
              <a:rPr lang="en-US" err="1">
                <a:cs typeface="Calibri"/>
              </a:rPr>
              <a:t>automatizado</a:t>
            </a:r>
            <a:r>
              <a:rPr lang="en-US">
                <a:cs typeface="Calibri"/>
              </a:rPr>
              <a:t> - </a:t>
            </a:r>
            <a:r>
              <a:rPr lang="en-US"/>
              <a:t>Continuous Integration</a:t>
            </a:r>
          </a:p>
          <a:p>
            <a:r>
              <a:rPr lang="en-US">
                <a:cs typeface="Calibri"/>
              </a:rPr>
              <a:t>Lo que </a:t>
            </a:r>
            <a:r>
              <a:rPr lang="en-US" err="1">
                <a:cs typeface="Calibri"/>
              </a:rPr>
              <a:t>escriba</a:t>
            </a:r>
            <a:r>
              <a:rPr lang="en-US">
                <a:cs typeface="Calibri"/>
              </a:rPr>
              <a:t> el </a:t>
            </a:r>
            <a:r>
              <a:rPr lang="en-US" err="1">
                <a:cs typeface="Calibri"/>
              </a:rPr>
              <a:t>desarrollador</a:t>
            </a:r>
            <a:r>
              <a:rPr lang="en-US">
                <a:cs typeface="Calibri"/>
              </a:rPr>
              <a:t> se </a:t>
            </a:r>
            <a:r>
              <a:rPr lang="en-US" err="1">
                <a:cs typeface="Calibri"/>
              </a:rPr>
              <a:t>pruebe</a:t>
            </a:r>
            <a:r>
              <a:rPr lang="en-US">
                <a:cs typeface="Calibri"/>
              </a:rPr>
              <a:t> primero de forma individual y </a:t>
            </a:r>
            <a:r>
              <a:rPr lang="en-US" err="1">
                <a:cs typeface="Calibri"/>
              </a:rPr>
              <a:t>luego</a:t>
            </a:r>
            <a:r>
              <a:rPr lang="en-US">
                <a:cs typeface="Calibri"/>
              </a:rPr>
              <a:t> en forma </a:t>
            </a:r>
            <a:r>
              <a:rPr lang="en-US" err="1">
                <a:cs typeface="Calibri"/>
              </a:rPr>
              <a:t>integrada</a:t>
            </a:r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Es </a:t>
            </a:r>
            <a:r>
              <a:rPr lang="en-US" err="1">
                <a:cs typeface="Calibri"/>
              </a:rPr>
              <a:t>muy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importante</a:t>
            </a:r>
            <a:r>
              <a:rPr lang="en-US">
                <a:cs typeface="Calibri"/>
              </a:rPr>
              <a:t>, </a:t>
            </a:r>
            <a:r>
              <a:rPr lang="en-US" err="1">
                <a:cs typeface="Calibri"/>
              </a:rPr>
              <a:t>porque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asegura</a:t>
            </a:r>
            <a:r>
              <a:rPr lang="en-US">
                <a:cs typeface="Calibri"/>
              </a:rPr>
              <a:t> que lo que se </a:t>
            </a:r>
            <a:r>
              <a:rPr lang="en-US" err="1">
                <a:cs typeface="Calibri"/>
              </a:rPr>
              <a:t>va</a:t>
            </a:r>
            <a:r>
              <a:rPr lang="en-US">
                <a:cs typeface="Calibri"/>
              </a:rPr>
              <a:t> a </a:t>
            </a:r>
            <a:r>
              <a:rPr lang="en-US" err="1">
                <a:cs typeface="Calibri"/>
              </a:rPr>
              <a:t>liberar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funciona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correctamente</a:t>
            </a:r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17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34972397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>
                <a:cs typeface="Calibri"/>
              </a:rPr>
              <a:t>Cuando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agregamos</a:t>
            </a:r>
            <a:r>
              <a:rPr lang="en-US">
                <a:cs typeface="Calibri"/>
              </a:rPr>
              <a:t> del </a:t>
            </a:r>
            <a:r>
              <a:rPr lang="en-US" err="1">
                <a:cs typeface="Calibri"/>
              </a:rPr>
              <a:t>armado</a:t>
            </a:r>
            <a:r>
              <a:rPr lang="en-US">
                <a:cs typeface="Calibri"/>
              </a:rPr>
              <a:t> del release y que sea con un </a:t>
            </a:r>
            <a:r>
              <a:rPr lang="en-US" err="1">
                <a:cs typeface="Calibri"/>
              </a:rPr>
              <a:t>clic</a:t>
            </a:r>
            <a:r>
              <a:rPr lang="en-US">
                <a:cs typeface="Calibri"/>
              </a:rPr>
              <a:t> la </a:t>
            </a:r>
            <a:r>
              <a:rPr lang="en-US" err="1">
                <a:cs typeface="Calibri"/>
              </a:rPr>
              <a:t>puesta</a:t>
            </a:r>
            <a:r>
              <a:rPr lang="en-US">
                <a:cs typeface="Calibri"/>
              </a:rPr>
              <a:t> en </a:t>
            </a:r>
            <a:r>
              <a:rPr lang="en-US" err="1">
                <a:cs typeface="Calibri"/>
              </a:rPr>
              <a:t>producción</a:t>
            </a:r>
            <a:r>
              <a:rPr lang="en-US">
                <a:cs typeface="Calibri"/>
              </a:rPr>
              <a:t> - </a:t>
            </a:r>
            <a:r>
              <a:rPr lang="en-US"/>
              <a:t>Continuous Delivery</a:t>
            </a: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18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22418412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>
                <a:cs typeface="Calibri"/>
              </a:rPr>
              <a:t>Cuando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tenemos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nuestro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proceso</a:t>
            </a:r>
            <a:r>
              <a:rPr lang="en-US">
                <a:cs typeface="Calibri"/>
              </a:rPr>
              <a:t> tan </a:t>
            </a:r>
            <a:r>
              <a:rPr lang="en-US" err="1">
                <a:cs typeface="Calibri"/>
              </a:rPr>
              <a:t>aceitado</a:t>
            </a:r>
            <a:r>
              <a:rPr lang="en-US">
                <a:cs typeface="Calibri"/>
              </a:rPr>
              <a:t> y </a:t>
            </a:r>
            <a:r>
              <a:rPr lang="en-US" err="1">
                <a:cs typeface="Calibri"/>
              </a:rPr>
              <a:t>automatizado</a:t>
            </a:r>
            <a:r>
              <a:rPr lang="en-US">
                <a:cs typeface="Calibri"/>
              </a:rPr>
              <a:t> que </a:t>
            </a:r>
            <a:r>
              <a:rPr lang="en-US" err="1">
                <a:cs typeface="Calibri"/>
              </a:rPr>
              <a:t>ya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podemos</a:t>
            </a:r>
            <a:r>
              <a:rPr lang="en-US">
                <a:cs typeface="Calibri"/>
              </a:rPr>
              <a:t> </a:t>
            </a:r>
            <a:r>
              <a:rPr lang="en-US" err="1">
                <a:cs typeface="Calibri"/>
              </a:rPr>
              <a:t>tener</a:t>
            </a:r>
            <a:r>
              <a:rPr lang="en-US">
                <a:cs typeface="Calibri"/>
              </a:rPr>
              <a:t> la </a:t>
            </a:r>
            <a:r>
              <a:rPr lang="en-US" err="1">
                <a:cs typeface="Calibri"/>
              </a:rPr>
              <a:t>puesta</a:t>
            </a:r>
            <a:r>
              <a:rPr lang="en-US">
                <a:cs typeface="Calibri"/>
              </a:rPr>
              <a:t> en </a:t>
            </a:r>
            <a:r>
              <a:rPr lang="en-US" err="1">
                <a:cs typeface="Calibri"/>
              </a:rPr>
              <a:t>producción</a:t>
            </a:r>
            <a:r>
              <a:rPr lang="en-US">
                <a:cs typeface="Calibri"/>
              </a:rPr>
              <a:t> en forma </a:t>
            </a:r>
            <a:r>
              <a:rPr lang="en-US" err="1">
                <a:cs typeface="Calibri"/>
              </a:rPr>
              <a:t>automatizada</a:t>
            </a:r>
            <a:r>
              <a:rPr lang="en-US">
                <a:cs typeface="Calibri"/>
              </a:rPr>
              <a:t> es que </a:t>
            </a:r>
            <a:r>
              <a:rPr lang="en-US" err="1">
                <a:cs typeface="Calibri"/>
              </a:rPr>
              <a:t>tenemos</a:t>
            </a:r>
            <a:r>
              <a:rPr lang="en-US">
                <a:cs typeface="Calibri"/>
              </a:rPr>
              <a:t>  - </a:t>
            </a:r>
            <a:r>
              <a:rPr lang="en-US"/>
              <a:t>Continuous Deployment</a:t>
            </a: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19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21691121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>
                <a:cs typeface="Calibri"/>
              </a:rPr>
              <a:t>Cuando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agregamos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operacion</a:t>
            </a:r>
            <a:r>
              <a:rPr lang="en-US">
                <a:cs typeface="Calibri"/>
              </a:rPr>
              <a:t> y </a:t>
            </a:r>
            <a:r>
              <a:rPr lang="en-US" err="1">
                <a:cs typeface="Calibri"/>
              </a:rPr>
              <a:t>mantenimiento</a:t>
            </a:r>
            <a:r>
              <a:rPr lang="en-US">
                <a:cs typeface="Calibri"/>
              </a:rPr>
              <a:t> y </a:t>
            </a:r>
            <a:r>
              <a:rPr lang="en-US" err="1">
                <a:cs typeface="Calibri"/>
              </a:rPr>
              <a:t>obtenemos</a:t>
            </a:r>
            <a:r>
              <a:rPr lang="en-US">
                <a:cs typeface="Calibri"/>
              </a:rPr>
              <a:t> info que </a:t>
            </a:r>
            <a:r>
              <a:rPr lang="en-US" err="1">
                <a:cs typeface="Calibri"/>
              </a:rPr>
              <a:t>retroalimente</a:t>
            </a:r>
            <a:r>
              <a:rPr lang="en-US">
                <a:cs typeface="Calibri"/>
              </a:rPr>
              <a:t> el plan – DEVOPS</a:t>
            </a:r>
          </a:p>
          <a:p>
            <a:r>
              <a:rPr lang="en-US" err="1">
                <a:cs typeface="Calibri"/>
              </a:rPr>
              <a:t>Seguimiento</a:t>
            </a:r>
            <a:r>
              <a:rPr lang="en-US">
                <a:cs typeface="Calibri"/>
              </a:rPr>
              <a:t> para saber </a:t>
            </a:r>
            <a:r>
              <a:rPr lang="en-US" err="1">
                <a:cs typeface="Calibri"/>
              </a:rPr>
              <a:t>como</a:t>
            </a:r>
            <a:r>
              <a:rPr lang="en-US">
                <a:cs typeface="Calibri"/>
              </a:rPr>
              <a:t> se </a:t>
            </a:r>
            <a:r>
              <a:rPr lang="en-US" err="1">
                <a:cs typeface="Calibri"/>
              </a:rPr>
              <a:t>comporta</a:t>
            </a:r>
            <a:r>
              <a:rPr lang="en-US">
                <a:cs typeface="Calibri"/>
              </a:rPr>
              <a:t> en </a:t>
            </a:r>
            <a:r>
              <a:rPr lang="en-US" err="1">
                <a:cs typeface="Calibri"/>
              </a:rPr>
              <a:t>produccion</a:t>
            </a:r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Que </a:t>
            </a:r>
            <a:r>
              <a:rPr lang="en-US" err="1">
                <a:cs typeface="Calibri"/>
              </a:rPr>
              <a:t>medir</a:t>
            </a:r>
            <a:r>
              <a:rPr lang="en-US">
                <a:cs typeface="Calibri"/>
              </a:rPr>
              <a:t>?</a:t>
            </a:r>
          </a:p>
          <a:p>
            <a:r>
              <a:rPr lang="en-US" err="1">
                <a:cs typeface="Calibri"/>
              </a:rPr>
              <a:t>Frecuencia</a:t>
            </a:r>
            <a:r>
              <a:rPr lang="en-US">
                <a:cs typeface="Calibri"/>
              </a:rPr>
              <a:t> del deployment</a:t>
            </a:r>
          </a:p>
          <a:p>
            <a:r>
              <a:rPr lang="en-US">
                <a:cs typeface="Calibri"/>
              </a:rPr>
              <a:t>Tasa de </a:t>
            </a:r>
            <a:r>
              <a:rPr lang="en-US" err="1">
                <a:cs typeface="Calibri"/>
              </a:rPr>
              <a:t>fallas</a:t>
            </a:r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Tiempo para </a:t>
            </a:r>
            <a:r>
              <a:rPr lang="en-US" err="1">
                <a:cs typeface="Calibri"/>
              </a:rPr>
              <a:t>restaurar</a:t>
            </a:r>
            <a:r>
              <a:rPr lang="en-US">
                <a:cs typeface="Calibri"/>
              </a:rPr>
              <a:t> el </a:t>
            </a:r>
            <a:r>
              <a:rPr lang="en-US" err="1">
                <a:cs typeface="Calibri"/>
              </a:rPr>
              <a:t>servicio</a:t>
            </a:r>
            <a:r>
              <a:rPr lang="en-US">
                <a:cs typeface="Calibri"/>
              </a:rPr>
              <a:t> – BROKEN</a:t>
            </a:r>
          </a:p>
          <a:p>
            <a:r>
              <a:rPr lang="en-US" err="1">
                <a:cs typeface="Calibri"/>
              </a:rPr>
              <a:t>Satisfaccion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laboral</a:t>
            </a:r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r>
              <a:rPr lang="en-US" b="1">
                <a:cs typeface="Calibri"/>
              </a:rPr>
              <a:t>TEST - horizontal</a:t>
            </a:r>
          </a:p>
          <a:p>
            <a:r>
              <a:rPr lang="en-US" b="1">
                <a:cs typeface="Calibri"/>
              </a:rPr>
              <a:t>Que </a:t>
            </a:r>
            <a:r>
              <a:rPr lang="en-US" b="1" err="1">
                <a:cs typeface="Calibri"/>
              </a:rPr>
              <a:t>realiza</a:t>
            </a:r>
            <a:r>
              <a:rPr lang="en-US" b="1">
                <a:cs typeface="Calibri"/>
              </a:rPr>
              <a:t> el </a:t>
            </a:r>
            <a:r>
              <a:rPr lang="en-US" b="1" err="1">
                <a:cs typeface="Calibri"/>
              </a:rPr>
              <a:t>desarrollador</a:t>
            </a:r>
            <a:r>
              <a:rPr lang="en-US" b="1">
                <a:cs typeface="Calibri"/>
              </a:rPr>
              <a:t> – individual</a:t>
            </a:r>
          </a:p>
          <a:p>
            <a:r>
              <a:rPr lang="en-US" b="1">
                <a:cs typeface="Calibri"/>
              </a:rPr>
              <a:t>Test </a:t>
            </a:r>
            <a:r>
              <a:rPr lang="en-US" b="1" err="1">
                <a:cs typeface="Calibri"/>
              </a:rPr>
              <a:t>integrado</a:t>
            </a:r>
            <a:endParaRPr lang="en-US" b="1">
              <a:cs typeface="Calibri"/>
            </a:endParaRPr>
          </a:p>
          <a:p>
            <a:r>
              <a:rPr lang="en-US" b="1">
                <a:cs typeface="Calibri"/>
              </a:rPr>
              <a:t>Test de user interface</a:t>
            </a: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20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38636432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Integracion con sketch de forma de </a:t>
            </a:r>
            <a:r>
              <a:rPr lang="en-US" err="1">
                <a:cs typeface="Calibri"/>
              </a:rPr>
              <a:t>acercar</a:t>
            </a:r>
            <a:r>
              <a:rPr lang="en-US">
                <a:cs typeface="Calibri"/>
              </a:rPr>
              <a:t> al </a:t>
            </a:r>
            <a:r>
              <a:rPr lang="en-US" err="1">
                <a:cs typeface="Calibri"/>
              </a:rPr>
              <a:t>equipo</a:t>
            </a:r>
            <a:r>
              <a:rPr lang="en-US">
                <a:cs typeface="Calibri"/>
              </a:rPr>
              <a:t> de </a:t>
            </a:r>
            <a:r>
              <a:rPr lang="en-US" err="1">
                <a:cs typeface="Calibri"/>
              </a:rPr>
              <a:t>diseño</a:t>
            </a:r>
          </a:p>
          <a:p>
            <a:r>
              <a:rPr lang="en-US" err="1">
                <a:cs typeface="Calibri"/>
              </a:rPr>
              <a:t>Asistente</a:t>
            </a:r>
            <a:r>
              <a:rPr lang="en-US">
                <a:cs typeface="Calibri"/>
              </a:rPr>
              <a:t> de GX en sketch, extension de sketch</a:t>
            </a: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22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2974751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>
                <a:cs typeface="Calibri"/>
              </a:rPr>
              <a:t>Modulos</a:t>
            </a:r>
            <a:r>
              <a:rPr lang="en-US">
                <a:cs typeface="Calibri"/>
              </a:rPr>
              <a:t>, para </a:t>
            </a:r>
            <a:r>
              <a:rPr lang="en-US" err="1">
                <a:cs typeface="Calibri"/>
              </a:rPr>
              <a:t>modularizar</a:t>
            </a:r>
            <a:r>
              <a:rPr lang="en-US">
                <a:cs typeface="Calibri"/>
              </a:rPr>
              <a:t> y </a:t>
            </a:r>
            <a:r>
              <a:rPr lang="en-US" err="1">
                <a:cs typeface="Calibri"/>
              </a:rPr>
              <a:t>desacoplar</a:t>
            </a:r>
            <a:r>
              <a:rPr lang="en-US">
                <a:cs typeface="Calibri"/>
              </a:rPr>
              <a:t> la app</a:t>
            </a:r>
          </a:p>
          <a:p>
            <a:endParaRPr lang="en-US">
              <a:cs typeface="Calibri"/>
            </a:endParaRPr>
          </a:p>
          <a:p>
            <a:r>
              <a:rPr lang="en-US" err="1">
                <a:cs typeface="Calibri"/>
              </a:rPr>
              <a:t>Compartir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modulos</a:t>
            </a:r>
            <a:endParaRPr lang="en-US">
              <a:cs typeface="Calibri"/>
            </a:endParaRPr>
          </a:p>
          <a:p>
            <a:r>
              <a:rPr lang="en-US" err="1">
                <a:cs typeface="Calibri"/>
              </a:rPr>
              <a:t>Archivos</a:t>
            </a:r>
            <a:r>
              <a:rPr lang="en-US">
                <a:cs typeface="Calibri"/>
              </a:rPr>
              <a:t> </a:t>
            </a:r>
          </a:p>
          <a:p>
            <a:r>
              <a:rPr lang="en-US">
                <a:cs typeface="Calibri"/>
              </a:rPr>
              <a:t>Matrix</a:t>
            </a: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23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8792632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Para </a:t>
            </a:r>
            <a:r>
              <a:rPr lang="en-US" err="1">
                <a:cs typeface="Calibri"/>
              </a:rPr>
              <a:t>integrar</a:t>
            </a:r>
            <a:r>
              <a:rPr lang="en-US">
                <a:cs typeface="Calibri"/>
              </a:rPr>
              <a:t> el </a:t>
            </a:r>
            <a:r>
              <a:rPr lang="en-US" err="1">
                <a:cs typeface="Calibri"/>
              </a:rPr>
              <a:t>desarrollo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contamos</a:t>
            </a:r>
            <a:r>
              <a:rPr lang="en-US">
                <a:cs typeface="Calibri"/>
              </a:rPr>
              <a:t> con </a:t>
            </a:r>
            <a:r>
              <a:rPr lang="en-US" err="1">
                <a:cs typeface="Calibri"/>
              </a:rPr>
              <a:t>GXserver</a:t>
            </a:r>
          </a:p>
          <a:p>
            <a:r>
              <a:rPr lang="en-US">
                <a:cs typeface="Calibri"/>
              </a:rPr>
              <a:t>Pipelines CI </a:t>
            </a:r>
            <a:r>
              <a:rPr lang="en-US" err="1">
                <a:cs typeface="Calibri"/>
              </a:rPr>
              <a:t>integrados</a:t>
            </a:r>
            <a:r>
              <a:rPr lang="en-US">
                <a:cs typeface="Calibri"/>
              </a:rPr>
              <a:t> a Jenkins </a:t>
            </a:r>
            <a:r>
              <a:rPr lang="en-US" err="1">
                <a:cs typeface="Calibri"/>
              </a:rPr>
              <a:t>desde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consola</a:t>
            </a:r>
            <a:r>
              <a:rPr lang="en-US">
                <a:cs typeface="Calibri"/>
              </a:rPr>
              <a:t> de </a:t>
            </a:r>
            <a:r>
              <a:rPr lang="en-US" err="1">
                <a:cs typeface="Calibri"/>
              </a:rPr>
              <a:t>GXserver</a:t>
            </a:r>
            <a:r>
              <a:rPr lang="en-US">
                <a:cs typeface="Calibri"/>
              </a:rPr>
              <a:t> y GX</a:t>
            </a: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24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21505455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Event dispatcher para </a:t>
            </a:r>
            <a:r>
              <a:rPr lang="en-US" err="1">
                <a:cs typeface="Calibri"/>
              </a:rPr>
              <a:t>integrarnos</a:t>
            </a:r>
            <a:r>
              <a:rPr lang="en-US">
                <a:cs typeface="Calibri"/>
              </a:rPr>
              <a:t> con </a:t>
            </a:r>
            <a:r>
              <a:rPr lang="en-US" err="1">
                <a:cs typeface="Calibri"/>
              </a:rPr>
              <a:t>herramientas</a:t>
            </a:r>
            <a:r>
              <a:rPr lang="en-US">
                <a:cs typeface="Calibri"/>
              </a:rPr>
              <a:t> de gestion de tares y ticketing, </a:t>
            </a:r>
            <a:r>
              <a:rPr lang="en-US" err="1">
                <a:cs typeface="Calibri"/>
              </a:rPr>
              <a:t>como</a:t>
            </a:r>
            <a:r>
              <a:rPr lang="en-US">
                <a:cs typeface="Calibri"/>
              </a:rPr>
              <a:t> Jenkins, Jira o Slack</a:t>
            </a:r>
          </a:p>
          <a:p>
            <a:r>
              <a:rPr lang="en-US">
                <a:cs typeface="Calibri"/>
              </a:rPr>
              <a:t>Extension de </a:t>
            </a:r>
            <a:r>
              <a:rPr lang="en-US" err="1">
                <a:cs typeface="Calibri"/>
              </a:rPr>
              <a:t>GXserver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25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25152351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Como </a:t>
            </a:r>
            <a:r>
              <a:rPr lang="en-US" err="1">
                <a:cs typeface="Calibri"/>
              </a:rPr>
              <a:t>mencionábamos</a:t>
            </a:r>
            <a:r>
              <a:rPr lang="en-US">
                <a:cs typeface="Calibri"/>
              </a:rPr>
              <a:t> antes el test es horizontal a todo el proceso y se debe </a:t>
            </a:r>
            <a:r>
              <a:rPr lang="en-US" err="1">
                <a:cs typeface="Calibri"/>
              </a:rPr>
              <a:t>ejecutar</a:t>
            </a:r>
            <a:r>
              <a:rPr lang="en-US">
                <a:cs typeface="Calibri"/>
              </a:rPr>
              <a:t> en </a:t>
            </a:r>
            <a:r>
              <a:rPr lang="en-US" err="1">
                <a:cs typeface="Calibri"/>
              </a:rPr>
              <a:t>cada</a:t>
            </a:r>
            <a:r>
              <a:rPr lang="en-US">
                <a:cs typeface="Calibri"/>
              </a:rPr>
              <a:t> paso.</a:t>
            </a:r>
          </a:p>
          <a:p>
            <a:r>
              <a:rPr lang="en-US">
                <a:cs typeface="Calibri"/>
              </a:rPr>
              <a:t>Durante el </a:t>
            </a:r>
            <a:r>
              <a:rPr lang="en-US" err="1">
                <a:cs typeface="Calibri"/>
              </a:rPr>
              <a:t>desarrollo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está</a:t>
            </a:r>
            <a:r>
              <a:rPr lang="en-US">
                <a:cs typeface="Calibri"/>
              </a:rPr>
              <a:t> el test que </a:t>
            </a:r>
            <a:r>
              <a:rPr lang="en-US" err="1">
                <a:cs typeface="Calibri"/>
              </a:rPr>
              <a:t>realizan</a:t>
            </a:r>
            <a:r>
              <a:rPr lang="en-US">
                <a:cs typeface="Calibri"/>
              </a:rPr>
              <a:t> los </a:t>
            </a:r>
            <a:r>
              <a:rPr lang="en-US" err="1">
                <a:cs typeface="Calibri"/>
              </a:rPr>
              <a:t>desarrolladores</a:t>
            </a:r>
            <a:r>
              <a:rPr lang="en-US">
                <a:cs typeface="Calibri"/>
              </a:rPr>
              <a:t>, el unit test</a:t>
            </a:r>
          </a:p>
          <a:p>
            <a:r>
              <a:rPr lang="en-US" err="1">
                <a:cs typeface="Calibri"/>
              </a:rPr>
              <a:t>Luego</a:t>
            </a:r>
            <a:r>
              <a:rPr lang="en-US">
                <a:cs typeface="Calibri"/>
              </a:rPr>
              <a:t>, </a:t>
            </a:r>
            <a:r>
              <a:rPr lang="en-US" err="1">
                <a:cs typeface="Calibri"/>
              </a:rPr>
              <a:t>están</a:t>
            </a:r>
            <a:r>
              <a:rPr lang="en-US">
                <a:cs typeface="Calibri"/>
              </a:rPr>
              <a:t> los test de </a:t>
            </a:r>
            <a:r>
              <a:rPr lang="en-US" err="1">
                <a:cs typeface="Calibri"/>
              </a:rPr>
              <a:t>integración</a:t>
            </a:r>
            <a:r>
              <a:rPr lang="en-US">
                <a:cs typeface="Calibri"/>
              </a:rPr>
              <a:t> y los test de user interface para web y app </a:t>
            </a:r>
            <a:r>
              <a:rPr lang="en-US" err="1">
                <a:cs typeface="Calibri"/>
              </a:rPr>
              <a:t>nativas</a:t>
            </a:r>
          </a:p>
          <a:p>
            <a:r>
              <a:rPr lang="en-US">
                <a:cs typeface="Calibri"/>
              </a:rPr>
              <a:t>Todos </a:t>
            </a:r>
            <a:r>
              <a:rPr lang="en-US" err="1">
                <a:cs typeface="Calibri"/>
              </a:rPr>
              <a:t>estos</a:t>
            </a:r>
            <a:r>
              <a:rPr lang="en-US">
                <a:cs typeface="Calibri"/>
              </a:rPr>
              <a:t> tests los </a:t>
            </a:r>
            <a:r>
              <a:rPr lang="en-US" err="1">
                <a:cs typeface="Calibri"/>
              </a:rPr>
              <a:t>podemos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crear</a:t>
            </a:r>
            <a:r>
              <a:rPr lang="en-US">
                <a:cs typeface="Calibri"/>
              </a:rPr>
              <a:t> con </a:t>
            </a:r>
            <a:r>
              <a:rPr lang="en-US" err="1">
                <a:cs typeface="Calibri"/>
              </a:rPr>
              <a:t>GXtest</a:t>
            </a:r>
            <a:r>
              <a:rPr lang="en-US">
                <a:cs typeface="Calibri"/>
              </a:rPr>
              <a:t>  y </a:t>
            </a:r>
            <a:r>
              <a:rPr lang="en-US" err="1">
                <a:cs typeface="Calibri"/>
              </a:rPr>
              <a:t>tenerlos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integrados</a:t>
            </a:r>
            <a:r>
              <a:rPr lang="en-US">
                <a:cs typeface="Calibri"/>
              </a:rPr>
              <a:t> en la KB, de forma que se van a </a:t>
            </a:r>
            <a:r>
              <a:rPr lang="en-US" err="1">
                <a:cs typeface="Calibri"/>
              </a:rPr>
              <a:t>ejecutar</a:t>
            </a:r>
            <a:r>
              <a:rPr lang="en-US">
                <a:cs typeface="Calibri"/>
              </a:rPr>
              <a:t> en forma </a:t>
            </a:r>
            <a:r>
              <a:rPr lang="en-US" err="1">
                <a:cs typeface="Calibri"/>
              </a:rPr>
              <a:t>automatizada</a:t>
            </a:r>
            <a:r>
              <a:rPr lang="en-US">
                <a:cs typeface="Calibri"/>
              </a:rPr>
              <a:t> al </a:t>
            </a:r>
            <a:r>
              <a:rPr lang="en-US" err="1">
                <a:cs typeface="Calibri"/>
              </a:rPr>
              <a:t>crear</a:t>
            </a:r>
            <a:r>
              <a:rPr lang="en-US">
                <a:cs typeface="Calibri"/>
              </a:rPr>
              <a:t> los pipelines de CI</a:t>
            </a: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26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19287940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Deployments units – </a:t>
            </a:r>
            <a:r>
              <a:rPr lang="en-US" err="1">
                <a:cs typeface="Calibri"/>
              </a:rPr>
              <a:t>separar</a:t>
            </a:r>
            <a:r>
              <a:rPr lang="en-US">
                <a:cs typeface="Calibri"/>
              </a:rPr>
              <a:t> el deploy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27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19867696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Deploy a </a:t>
            </a:r>
            <a:r>
              <a:rPr lang="en-US" err="1">
                <a:cs typeface="Calibri"/>
              </a:rPr>
              <a:t>diferentes</a:t>
            </a:r>
            <a:r>
              <a:rPr lang="en-US">
                <a:cs typeface="Calibri"/>
              </a:rPr>
              <a:t> ambientes</a:t>
            </a:r>
          </a:p>
          <a:p>
            <a:r>
              <a:rPr lang="en-US">
                <a:cs typeface="Calibri"/>
              </a:rPr>
              <a:t>Docker Amazon, IBM</a:t>
            </a: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28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28040749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Log API para saber </a:t>
            </a:r>
            <a:r>
              <a:rPr lang="en-US" err="1">
                <a:cs typeface="Calibri"/>
              </a:rPr>
              <a:t>como</a:t>
            </a:r>
            <a:r>
              <a:rPr lang="en-US">
                <a:cs typeface="Calibri"/>
              </a:rPr>
              <a:t> se </a:t>
            </a:r>
            <a:r>
              <a:rPr lang="en-US" err="1">
                <a:cs typeface="Calibri"/>
              </a:rPr>
              <a:t>comporta</a:t>
            </a:r>
            <a:r>
              <a:rPr lang="en-US">
                <a:cs typeface="Calibri"/>
              </a:rPr>
              <a:t> la </a:t>
            </a:r>
            <a:r>
              <a:rPr lang="en-US" err="1">
                <a:cs typeface="Calibri"/>
              </a:rPr>
              <a:t>aplicacion</a:t>
            </a:r>
            <a:r>
              <a:rPr lang="en-US">
                <a:cs typeface="Calibri"/>
              </a:rPr>
              <a:t> y </a:t>
            </a:r>
            <a:r>
              <a:rPr lang="en-US" err="1">
                <a:cs typeface="Calibri"/>
              </a:rPr>
              <a:t>mejorar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nuestro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proceso</a:t>
            </a:r>
            <a:r>
              <a:rPr lang="en-US">
                <a:cs typeface="Calibri"/>
              </a:rPr>
              <a:t> de DevOps</a:t>
            </a: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29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352828328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>
                <a:cs typeface="Calibri"/>
              </a:rPr>
              <a:t>Adquirir</a:t>
            </a:r>
            <a:r>
              <a:rPr lang="en-US">
                <a:cs typeface="Calibri"/>
              </a:rPr>
              <a:t> un nuevo </a:t>
            </a:r>
            <a:r>
              <a:rPr lang="en-US" err="1">
                <a:cs typeface="Calibri"/>
              </a:rPr>
              <a:t>hábito</a:t>
            </a:r>
            <a:r>
              <a:rPr lang="en-US">
                <a:cs typeface="Calibri"/>
              </a:rPr>
              <a:t> - </a:t>
            </a:r>
            <a:r>
              <a:rPr lang="en-US" err="1">
                <a:cs typeface="Calibri"/>
              </a:rPr>
              <a:t>dar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pequeños</a:t>
            </a:r>
            <a:r>
              <a:rPr lang="en-US">
                <a:cs typeface="Calibri"/>
              </a:rPr>
              <a:t> pasos hasta </a:t>
            </a:r>
            <a:r>
              <a:rPr lang="en-US" err="1">
                <a:cs typeface="Calibri"/>
              </a:rPr>
              <a:t>lograr</a:t>
            </a:r>
            <a:r>
              <a:rPr lang="en-US">
                <a:cs typeface="Calibri"/>
              </a:rPr>
              <a:t> el </a:t>
            </a:r>
            <a:r>
              <a:rPr lang="en-US" err="1">
                <a:cs typeface="Calibri"/>
              </a:rPr>
              <a:t>objetivo</a:t>
            </a:r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Hacer un plan y </a:t>
            </a:r>
            <a:r>
              <a:rPr lang="en-US" err="1">
                <a:cs typeface="Calibri"/>
              </a:rPr>
              <a:t>comenzar</a:t>
            </a:r>
            <a:r>
              <a:rPr lang="en-US">
                <a:cs typeface="Calibri"/>
              </a:rPr>
              <a:t> con </a:t>
            </a:r>
            <a:r>
              <a:rPr lang="en-US" err="1">
                <a:cs typeface="Calibri"/>
              </a:rPr>
              <a:t>pequeñas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acciones</a:t>
            </a:r>
            <a:r>
              <a:rPr lang="en-US">
                <a:cs typeface="Calibri"/>
              </a:rPr>
              <a:t>.</a:t>
            </a:r>
          </a:p>
          <a:p>
            <a:endParaRPr lang="en-US">
              <a:cs typeface="Calibri"/>
            </a:endParaRPr>
          </a:p>
          <a:p>
            <a:r>
              <a:rPr lang="en-US" b="1">
                <a:cs typeface="Calibri"/>
              </a:rPr>
              <a:t>SCM - </a:t>
            </a:r>
            <a:r>
              <a:rPr lang="en-US" b="1" err="1">
                <a:cs typeface="Calibri"/>
              </a:rPr>
              <a:t>GXserve</a:t>
            </a:r>
            <a:r>
              <a:rPr lang="en-US" err="1">
                <a:cs typeface="Calibri"/>
              </a:rPr>
              <a:t>r</a:t>
            </a:r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Lo primero les </a:t>
            </a:r>
            <a:r>
              <a:rPr lang="en-US" err="1">
                <a:cs typeface="Calibri"/>
              </a:rPr>
              <a:t>recomiendo</a:t>
            </a:r>
            <a:r>
              <a:rPr lang="en-US">
                <a:cs typeface="Calibri"/>
              </a:rPr>
              <a:t> es </a:t>
            </a:r>
            <a:r>
              <a:rPr lang="en-US" err="1">
                <a:cs typeface="Calibri"/>
              </a:rPr>
              <a:t>comenzar</a:t>
            </a:r>
            <a:r>
              <a:rPr lang="en-US">
                <a:cs typeface="Calibri"/>
              </a:rPr>
              <a:t> por </a:t>
            </a:r>
            <a:r>
              <a:rPr lang="en-US" err="1">
                <a:cs typeface="Calibri"/>
              </a:rPr>
              <a:t>GXserver</a:t>
            </a:r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Eso </a:t>
            </a:r>
            <a:r>
              <a:rPr lang="en-US" err="1">
                <a:cs typeface="Calibri"/>
              </a:rPr>
              <a:t>nos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va</a:t>
            </a:r>
            <a:r>
              <a:rPr lang="en-US">
                <a:cs typeface="Calibri"/>
              </a:rPr>
              <a:t> a </a:t>
            </a:r>
            <a:r>
              <a:rPr lang="en-US" err="1">
                <a:cs typeface="Calibri"/>
              </a:rPr>
              <a:t>permitir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integrar</a:t>
            </a:r>
            <a:r>
              <a:rPr lang="en-US">
                <a:cs typeface="Calibri"/>
              </a:rPr>
              <a:t> el </a:t>
            </a:r>
            <a:r>
              <a:rPr lang="en-US" err="1">
                <a:cs typeface="Calibri"/>
              </a:rPr>
              <a:t>desarrollo</a:t>
            </a:r>
            <a:r>
              <a:rPr lang="en-US">
                <a:cs typeface="Calibri"/>
              </a:rPr>
              <a:t> y </a:t>
            </a:r>
            <a:r>
              <a:rPr lang="en-US" err="1">
                <a:cs typeface="Calibri"/>
              </a:rPr>
              <a:t>comenzar</a:t>
            </a:r>
            <a:r>
              <a:rPr lang="en-US">
                <a:cs typeface="Calibri"/>
              </a:rPr>
              <a:t> a </a:t>
            </a:r>
            <a:r>
              <a:rPr lang="en-US" err="1">
                <a:cs typeface="Calibri"/>
              </a:rPr>
              <a:t>definir</a:t>
            </a:r>
            <a:r>
              <a:rPr lang="en-US">
                <a:cs typeface="Calibri"/>
              </a:rPr>
              <a:t> los pipelines de CI para </a:t>
            </a:r>
            <a:r>
              <a:rPr lang="en-US" err="1">
                <a:cs typeface="Calibri"/>
              </a:rPr>
              <a:t>luego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continuar</a:t>
            </a:r>
            <a:r>
              <a:rPr lang="en-US">
                <a:cs typeface="Calibri"/>
              </a:rPr>
              <a:t> con los </a:t>
            </a:r>
            <a:r>
              <a:rPr lang="en-US" err="1">
                <a:cs typeface="Calibri"/>
              </a:rPr>
              <a:t>demás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procesos</a:t>
            </a:r>
            <a:r>
              <a:rPr lang="en-US">
                <a:cs typeface="Calibri"/>
              </a:rPr>
              <a:t> de DevOps</a:t>
            </a:r>
          </a:p>
          <a:p>
            <a:endParaRPr lang="en-US">
              <a:cs typeface="Calibri"/>
            </a:endParaRPr>
          </a:p>
          <a:p>
            <a:r>
              <a:rPr lang="en-US" b="1">
                <a:cs typeface="Calibri"/>
              </a:rPr>
              <a:t>Test</a:t>
            </a:r>
          </a:p>
          <a:p>
            <a:r>
              <a:rPr lang="en-US" err="1">
                <a:cs typeface="Calibri"/>
              </a:rPr>
              <a:t>También</a:t>
            </a:r>
            <a:r>
              <a:rPr lang="en-US">
                <a:cs typeface="Calibri"/>
              </a:rPr>
              <a:t> se </a:t>
            </a:r>
            <a:r>
              <a:rPr lang="en-US" err="1">
                <a:cs typeface="Calibri"/>
              </a:rPr>
              <a:t>puede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comenzar</a:t>
            </a:r>
            <a:r>
              <a:rPr lang="en-US">
                <a:cs typeface="Calibri"/>
              </a:rPr>
              <a:t> por </a:t>
            </a:r>
            <a:r>
              <a:rPr lang="en-US" err="1">
                <a:cs typeface="Calibri"/>
              </a:rPr>
              <a:t>definir</a:t>
            </a:r>
            <a:r>
              <a:rPr lang="en-US">
                <a:cs typeface="Calibri"/>
              </a:rPr>
              <a:t> tests en la KB. </a:t>
            </a:r>
          </a:p>
          <a:p>
            <a:r>
              <a:rPr lang="en-US">
                <a:cs typeface="Calibri"/>
              </a:rPr>
              <a:t>Para </a:t>
            </a:r>
            <a:r>
              <a:rPr lang="en-US" err="1">
                <a:cs typeface="Calibri"/>
              </a:rPr>
              <a:t>cada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funcionalidad</a:t>
            </a:r>
            <a:r>
              <a:rPr lang="en-US">
                <a:cs typeface="Calibri"/>
              </a:rPr>
              <a:t> que se </a:t>
            </a:r>
            <a:r>
              <a:rPr lang="en-US" err="1">
                <a:cs typeface="Calibri"/>
              </a:rPr>
              <a:t>desarrolle</a:t>
            </a:r>
            <a:r>
              <a:rPr lang="en-US">
                <a:cs typeface="Calibri"/>
              </a:rPr>
              <a:t> </a:t>
            </a:r>
            <a:r>
              <a:rPr lang="en-US" err="1">
                <a:cs typeface="Calibri"/>
              </a:rPr>
              <a:t>sería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bueno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definir</a:t>
            </a:r>
            <a:r>
              <a:rPr lang="en-US">
                <a:cs typeface="Calibri"/>
              </a:rPr>
              <a:t> un test </a:t>
            </a:r>
            <a:r>
              <a:rPr lang="en-US" err="1">
                <a:cs typeface="Calibri"/>
              </a:rPr>
              <a:t>unitario</a:t>
            </a:r>
            <a:r>
              <a:rPr lang="en-US">
                <a:cs typeface="Calibri"/>
              </a:rPr>
              <a:t>, o un test de </a:t>
            </a:r>
            <a:r>
              <a:rPr lang="en-US" err="1">
                <a:cs typeface="Calibri"/>
              </a:rPr>
              <a:t>interfaz</a:t>
            </a:r>
            <a:r>
              <a:rPr lang="en-US">
                <a:cs typeface="Calibri"/>
              </a:rPr>
              <a:t>. </a:t>
            </a:r>
            <a:endParaRPr lang="en-US"/>
          </a:p>
          <a:p>
            <a:r>
              <a:rPr lang="en-US"/>
              <a:t>Son una </a:t>
            </a:r>
            <a:r>
              <a:rPr lang="en-US" err="1"/>
              <a:t>buena</a:t>
            </a:r>
            <a:r>
              <a:rPr lang="en-US"/>
              <a:t> </a:t>
            </a:r>
            <a:r>
              <a:rPr lang="en-US" err="1"/>
              <a:t>práctica</a:t>
            </a:r>
            <a:r>
              <a:rPr lang="en-US"/>
              <a:t> de </a:t>
            </a:r>
            <a:r>
              <a:rPr lang="en-US" err="1"/>
              <a:t>desarrollo</a:t>
            </a:r>
            <a:r>
              <a:rPr lang="en-US"/>
              <a:t> </a:t>
            </a:r>
            <a:r>
              <a:rPr lang="en-US">
                <a:cs typeface="Calibri"/>
              </a:rPr>
              <a:t>y son </a:t>
            </a:r>
            <a:r>
              <a:rPr lang="en-US" err="1">
                <a:cs typeface="Calibri"/>
              </a:rPr>
              <a:t>sencillos</a:t>
            </a:r>
            <a:r>
              <a:rPr lang="en-US">
                <a:cs typeface="Calibri"/>
              </a:rPr>
              <a:t> de </a:t>
            </a:r>
            <a:r>
              <a:rPr lang="en-US" err="1">
                <a:cs typeface="Calibri"/>
              </a:rPr>
              <a:t>definir</a:t>
            </a:r>
            <a:r>
              <a:rPr lang="en-US">
                <a:cs typeface="Calibri"/>
              </a:rPr>
              <a:t>.</a:t>
            </a:r>
          </a:p>
          <a:p>
            <a:endParaRPr lang="en-US">
              <a:cs typeface="Calibri"/>
            </a:endParaRPr>
          </a:p>
          <a:p>
            <a:r>
              <a:rPr lang="en-US" b="1">
                <a:cs typeface="Calibri"/>
              </a:rPr>
              <a:t>CI- CD</a:t>
            </a:r>
          </a:p>
          <a:p>
            <a:r>
              <a:rPr lang="en-US" err="1">
                <a:cs typeface="Calibri"/>
              </a:rPr>
              <a:t>Comenzar</a:t>
            </a:r>
            <a:r>
              <a:rPr lang="en-US">
                <a:cs typeface="Calibri"/>
              </a:rPr>
              <a:t> por </a:t>
            </a:r>
            <a:r>
              <a:rPr lang="en-US" err="1">
                <a:cs typeface="Calibri"/>
              </a:rPr>
              <a:t>estos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pequeños</a:t>
            </a:r>
            <a:r>
              <a:rPr lang="en-US">
                <a:cs typeface="Calibri"/>
              </a:rPr>
              <a:t> pasos </a:t>
            </a:r>
            <a:r>
              <a:rPr lang="en-US" err="1">
                <a:cs typeface="Calibri"/>
              </a:rPr>
              <a:t>luego</a:t>
            </a:r>
            <a:r>
              <a:rPr lang="en-US">
                <a:cs typeface="Calibri"/>
              </a:rPr>
              <a:t> es </a:t>
            </a:r>
            <a:r>
              <a:rPr lang="en-US" err="1">
                <a:cs typeface="Calibri"/>
              </a:rPr>
              <a:t>fácil</a:t>
            </a:r>
            <a:r>
              <a:rPr lang="en-US">
                <a:cs typeface="Calibri"/>
              </a:rPr>
              <a:t> de </a:t>
            </a:r>
            <a:r>
              <a:rPr lang="en-US" err="1">
                <a:cs typeface="Calibri"/>
              </a:rPr>
              <a:t>crear</a:t>
            </a:r>
            <a:r>
              <a:rPr lang="en-US">
                <a:cs typeface="Calibri"/>
              </a:rPr>
              <a:t> un pipeline de CI, para </a:t>
            </a:r>
            <a:r>
              <a:rPr lang="en-US" err="1">
                <a:cs typeface="Calibri"/>
              </a:rPr>
              <a:t>luego</a:t>
            </a:r>
            <a:r>
              <a:rPr lang="en-US">
                <a:cs typeface="Calibri"/>
              </a:rPr>
              <a:t> pasar a </a:t>
            </a:r>
            <a:r>
              <a:rPr lang="en-US" err="1">
                <a:cs typeface="Calibri"/>
              </a:rPr>
              <a:t>tener</a:t>
            </a:r>
            <a:r>
              <a:rPr lang="en-US">
                <a:cs typeface="Calibri"/>
              </a:rPr>
              <a:t> el deployment y el delivery en forma </a:t>
            </a:r>
            <a:r>
              <a:rPr lang="en-US" err="1">
                <a:cs typeface="Calibri"/>
              </a:rPr>
              <a:t>automatizada</a:t>
            </a:r>
            <a:r>
              <a:rPr lang="en-US">
                <a:cs typeface="Calibri"/>
              </a:rPr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30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128014739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Sin </a:t>
            </a:r>
            <a:r>
              <a:rPr lang="en-US" err="1"/>
              <a:t>dudas</a:t>
            </a:r>
            <a:r>
              <a:rPr lang="en-US"/>
              <a:t> que la </a:t>
            </a:r>
            <a:r>
              <a:rPr lang="en-US" err="1"/>
              <a:t>adopción</a:t>
            </a:r>
            <a:r>
              <a:rPr lang="en-US"/>
              <a:t> de GX17 es un gran </a:t>
            </a:r>
            <a:r>
              <a:rPr lang="en-US" err="1"/>
              <a:t>aliado</a:t>
            </a:r>
            <a:r>
              <a:rPr lang="en-US"/>
              <a:t> para </a:t>
            </a:r>
            <a:r>
              <a:rPr lang="en-US" err="1"/>
              <a:t>poder</a:t>
            </a:r>
            <a:r>
              <a:rPr lang="en-US"/>
              <a:t> </a:t>
            </a:r>
            <a:r>
              <a:rPr lang="en-US" err="1"/>
              <a:t>lograr</a:t>
            </a:r>
            <a:r>
              <a:rPr lang="en-US"/>
              <a:t> </a:t>
            </a:r>
            <a:r>
              <a:rPr lang="en-US" err="1"/>
              <a:t>esos</a:t>
            </a:r>
            <a:r>
              <a:rPr lang="en-US"/>
              <a:t> </a:t>
            </a:r>
            <a:r>
              <a:rPr lang="en-US" err="1"/>
              <a:t>objetivos</a:t>
            </a:r>
            <a:r>
              <a:rPr lang="en-US"/>
              <a:t> </a:t>
            </a:r>
            <a:r>
              <a:rPr lang="en-US" err="1"/>
              <a:t>ya</a:t>
            </a:r>
            <a:r>
              <a:rPr lang="en-US"/>
              <a:t> que </a:t>
            </a:r>
            <a:r>
              <a:rPr lang="en-US" err="1"/>
              <a:t>incluye</a:t>
            </a:r>
            <a:r>
              <a:rPr lang="en-US"/>
              <a:t> </a:t>
            </a:r>
            <a:r>
              <a:rPr lang="en-US" err="1"/>
              <a:t>todas</a:t>
            </a:r>
            <a:r>
              <a:rPr lang="en-US"/>
              <a:t> las </a:t>
            </a:r>
            <a:r>
              <a:rPr lang="en-US" err="1"/>
              <a:t>herramientas</a:t>
            </a:r>
            <a:r>
              <a:rPr lang="en-US"/>
              <a:t> que </a:t>
            </a:r>
            <a:r>
              <a:rPr lang="en-US" err="1"/>
              <a:t>mencionamos</a:t>
            </a:r>
            <a:r>
              <a:rPr lang="en-US"/>
              <a:t> y </a:t>
            </a:r>
            <a:r>
              <a:rPr lang="en-US" err="1"/>
              <a:t>puede</a:t>
            </a:r>
            <a:r>
              <a:rPr lang="en-US"/>
              <a:t> </a:t>
            </a:r>
            <a:r>
              <a:rPr lang="en-US" err="1"/>
              <a:t>acompañar</a:t>
            </a:r>
            <a:r>
              <a:rPr lang="en-US"/>
              <a:t> a que </a:t>
            </a:r>
            <a:r>
              <a:rPr lang="en-US" err="1"/>
              <a:t>cada</a:t>
            </a:r>
            <a:r>
              <a:rPr lang="en-US"/>
              <a:t> </a:t>
            </a:r>
            <a:r>
              <a:rPr lang="en-US" err="1"/>
              <a:t>organización</a:t>
            </a:r>
            <a:r>
              <a:rPr lang="en-US"/>
              <a:t> </a:t>
            </a:r>
            <a:r>
              <a:rPr lang="en-US" err="1"/>
              <a:t>logre</a:t>
            </a:r>
            <a:r>
              <a:rPr lang="en-US"/>
              <a:t> </a:t>
            </a:r>
            <a:r>
              <a:rPr lang="en-US" err="1"/>
              <a:t>su</a:t>
            </a:r>
            <a:r>
              <a:rPr lang="en-US"/>
              <a:t> </a:t>
            </a:r>
            <a:r>
              <a:rPr lang="en-US" err="1"/>
              <a:t>propia</a:t>
            </a:r>
            <a:r>
              <a:rPr lang="en-US"/>
              <a:t> </a:t>
            </a:r>
            <a:r>
              <a:rPr lang="en-US" err="1"/>
              <a:t>Cultura</a:t>
            </a:r>
            <a:r>
              <a:rPr lang="en-US"/>
              <a:t> DevOps.</a:t>
            </a:r>
          </a:p>
          <a:p>
            <a:r>
              <a:rPr lang="en-US">
                <a:cs typeface="Calibri"/>
              </a:rPr>
              <a:t>Los </a:t>
            </a:r>
            <a:r>
              <a:rPr lang="en-US" err="1">
                <a:cs typeface="Calibri"/>
              </a:rPr>
              <a:t>invito</a:t>
            </a:r>
            <a:r>
              <a:rPr lang="en-US">
                <a:cs typeface="Calibri"/>
              </a:rPr>
              <a:t> a </a:t>
            </a:r>
            <a:r>
              <a:rPr lang="en-US" err="1">
                <a:cs typeface="Calibri"/>
              </a:rPr>
              <a:t>continuar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viendo</a:t>
            </a:r>
            <a:r>
              <a:rPr lang="en-US">
                <a:cs typeface="Calibri"/>
              </a:rPr>
              <a:t> los videos para </a:t>
            </a:r>
            <a:r>
              <a:rPr lang="en-US" err="1">
                <a:cs typeface="Calibri"/>
              </a:rPr>
              <a:t>conocer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más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sobre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esta</a:t>
            </a:r>
            <a:r>
              <a:rPr lang="en-US">
                <a:cs typeface="Calibri"/>
              </a:rPr>
              <a:t> </a:t>
            </a:r>
            <a:r>
              <a:rPr lang="en-US" err="1">
                <a:cs typeface="Calibri"/>
              </a:rPr>
              <a:t>versión</a:t>
            </a:r>
            <a:r>
              <a:rPr lang="en-US">
                <a:cs typeface="Calibri"/>
              </a:rPr>
              <a:t> de GX.</a:t>
            </a:r>
          </a:p>
          <a:p>
            <a:r>
              <a:rPr lang="en-US" err="1">
                <a:cs typeface="Calibri"/>
              </a:rPr>
              <a:t>Muchas</a:t>
            </a:r>
            <a:r>
              <a:rPr lang="en-US">
                <a:cs typeface="Calibri"/>
              </a:rPr>
              <a:t> gracias!</a:t>
            </a: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31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364425573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A95B6-735A-9A46-8F66-10C8AA2E420C}" type="slidenum">
              <a:rPr lang="es-UY" smtClean="0"/>
              <a:t>32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22309419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94A80A-FEA0-5D42-918A-43C0F28B21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D02B31E-0C55-1745-B072-704667134B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83" indent="0" algn="ctr">
              <a:buNone/>
              <a:defRPr sz="1500"/>
            </a:lvl2pPr>
            <a:lvl3pPr marL="685766" indent="0" algn="ctr">
              <a:buNone/>
              <a:defRPr sz="1350"/>
            </a:lvl3pPr>
            <a:lvl4pPr marL="1028649" indent="0" algn="ctr">
              <a:buNone/>
              <a:defRPr sz="1200"/>
            </a:lvl4pPr>
            <a:lvl5pPr marL="1371531" indent="0" algn="ctr">
              <a:buNone/>
              <a:defRPr sz="1200"/>
            </a:lvl5pPr>
            <a:lvl6pPr marL="1714414" indent="0" algn="ctr">
              <a:buNone/>
              <a:defRPr sz="1200"/>
            </a:lvl6pPr>
            <a:lvl7pPr marL="2057297" indent="0" algn="ctr">
              <a:buNone/>
              <a:defRPr sz="1200"/>
            </a:lvl7pPr>
            <a:lvl8pPr marL="2400180" indent="0" algn="ctr">
              <a:buNone/>
              <a:defRPr sz="1200"/>
            </a:lvl8pPr>
            <a:lvl9pPr marL="2743063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  <a:endParaRPr lang="es-UY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00DD28A-DEEB-7F46-89BD-20BC9E6B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30E253F-D294-F14F-BDC5-F58FBC18A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630E39C-0EBF-A348-8914-2819EB37D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s-UY" smtClean="0"/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3321845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990301-C9FE-5347-9291-32DCE07E1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A6BE53D-7E00-BA4B-A103-A6AFED4E4D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F5251B9-A1CB-0345-9269-A8572E5C3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0136B0C-CE9D-9F4A-8771-AE345361F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A6B903D-3A32-AB43-909C-71433A6A8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s-UY" smtClean="0"/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1753505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6EBD48-76C7-934E-AFCB-7041D6E756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E9C3D00-05A2-5A44-8B25-13F13B056E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8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66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64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3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1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29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18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06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4063118-3F24-8D4E-B5EA-D77F701C7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98AD597-1E3A-AD48-8BC1-C6878885E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B295B26-350C-7146-8D43-FF09C3437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s-UY" smtClean="0"/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1089722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655472-D38B-9448-BAD8-C9E3CD061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C7007CD-4F0D-3045-97FD-464431E733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72303D3-E37D-E846-AE4C-5621B33E7E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B221DD5-8041-C741-9BF4-41FD1C2C5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8DBFCFF-A47B-B745-987C-0639F0B3B6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9C518DA-7CE0-F84A-A66F-796BB3BD1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s-UY" smtClean="0"/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3601522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701A81-86B0-3E40-A3B7-3628EF6F5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5A3D1CF-4D2F-D24A-82D3-78723F905D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83" indent="0">
              <a:buNone/>
              <a:defRPr sz="1500" b="1"/>
            </a:lvl2pPr>
            <a:lvl3pPr marL="685766" indent="0">
              <a:buNone/>
              <a:defRPr sz="1350" b="1"/>
            </a:lvl3pPr>
            <a:lvl4pPr marL="1028649" indent="0">
              <a:buNone/>
              <a:defRPr sz="1200" b="1"/>
            </a:lvl4pPr>
            <a:lvl5pPr marL="1371531" indent="0">
              <a:buNone/>
              <a:defRPr sz="1200" b="1"/>
            </a:lvl5pPr>
            <a:lvl6pPr marL="1714414" indent="0">
              <a:buNone/>
              <a:defRPr sz="1200" b="1"/>
            </a:lvl6pPr>
            <a:lvl7pPr marL="2057297" indent="0">
              <a:buNone/>
              <a:defRPr sz="1200" b="1"/>
            </a:lvl7pPr>
            <a:lvl8pPr marL="2400180" indent="0">
              <a:buNone/>
              <a:defRPr sz="1200" b="1"/>
            </a:lvl8pPr>
            <a:lvl9pPr marL="2743063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D9DE29-501B-514D-86C6-C3304A2438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98806DC5-78A3-B740-BF07-263DF9C56B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83" indent="0">
              <a:buNone/>
              <a:defRPr sz="1500" b="1"/>
            </a:lvl2pPr>
            <a:lvl3pPr marL="685766" indent="0">
              <a:buNone/>
              <a:defRPr sz="1350" b="1"/>
            </a:lvl3pPr>
            <a:lvl4pPr marL="1028649" indent="0">
              <a:buNone/>
              <a:defRPr sz="1200" b="1"/>
            </a:lvl4pPr>
            <a:lvl5pPr marL="1371531" indent="0">
              <a:buNone/>
              <a:defRPr sz="1200" b="1"/>
            </a:lvl5pPr>
            <a:lvl6pPr marL="1714414" indent="0">
              <a:buNone/>
              <a:defRPr sz="1200" b="1"/>
            </a:lvl6pPr>
            <a:lvl7pPr marL="2057297" indent="0">
              <a:buNone/>
              <a:defRPr sz="1200" b="1"/>
            </a:lvl7pPr>
            <a:lvl8pPr marL="2400180" indent="0">
              <a:buNone/>
              <a:defRPr sz="1200" b="1"/>
            </a:lvl8pPr>
            <a:lvl9pPr marL="2743063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59239BA-CB1E-3049-8120-8E82DE1B34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060CBE1-D8D6-A542-A97D-2E24D45B3F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31B1C53-6B92-5042-B4E4-C04F0BF2A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5B7EDDA-76B0-5C4C-BAC9-A466106A1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s-UY" smtClean="0"/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1721309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510ED1-47EC-5A4C-9184-EFF5142C8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D49CFE9-17BB-FF4E-85D8-D9AFB26CA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1098579-D100-1D47-8876-B5543A18C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6C763F7-2DEF-AD4E-8007-14662EC47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s-UY" smtClean="0"/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2222972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9385B77-2141-CE48-9CC1-345448233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E0B5B3F-9384-BA40-A979-044424266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3280B9A-62F4-5040-A4E2-B764D78E8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s-UY" smtClean="0"/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1166821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2E6895-9B20-CD44-ABE7-29E20DAD2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A42731F-FB35-CA4F-B050-30C1309F62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7C1717C-28AA-0047-806B-F3ED20827B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83" indent="0">
              <a:buNone/>
              <a:defRPr sz="1050"/>
            </a:lvl2pPr>
            <a:lvl3pPr marL="685766" indent="0">
              <a:buNone/>
              <a:defRPr sz="900"/>
            </a:lvl3pPr>
            <a:lvl4pPr marL="1028649" indent="0">
              <a:buNone/>
              <a:defRPr sz="750"/>
            </a:lvl4pPr>
            <a:lvl5pPr marL="1371531" indent="0">
              <a:buNone/>
              <a:defRPr sz="750"/>
            </a:lvl5pPr>
            <a:lvl6pPr marL="1714414" indent="0">
              <a:buNone/>
              <a:defRPr sz="750"/>
            </a:lvl6pPr>
            <a:lvl7pPr marL="2057297" indent="0">
              <a:buNone/>
              <a:defRPr sz="750"/>
            </a:lvl7pPr>
            <a:lvl8pPr marL="2400180" indent="0">
              <a:buNone/>
              <a:defRPr sz="750"/>
            </a:lvl8pPr>
            <a:lvl9pPr marL="2743063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6BA3611-AE78-9F44-9FA9-49E7FA03C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0CAEF85-91DA-D143-92A8-7583BE3BC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21A1A72-2D0A-B445-AE57-6686AB2E5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s-UY" smtClean="0"/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2561858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3F6692-ECE0-D04E-A726-A83B7EA26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357FFF4-CD13-B348-B10A-4844115867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883" indent="0">
              <a:buNone/>
              <a:defRPr sz="2100"/>
            </a:lvl2pPr>
            <a:lvl3pPr marL="685766" indent="0">
              <a:buNone/>
              <a:defRPr sz="1800"/>
            </a:lvl3pPr>
            <a:lvl4pPr marL="1028649" indent="0">
              <a:buNone/>
              <a:defRPr sz="1500"/>
            </a:lvl4pPr>
            <a:lvl5pPr marL="1371531" indent="0">
              <a:buNone/>
              <a:defRPr sz="1500"/>
            </a:lvl5pPr>
            <a:lvl6pPr marL="1714414" indent="0">
              <a:buNone/>
              <a:defRPr sz="1500"/>
            </a:lvl6pPr>
            <a:lvl7pPr marL="2057297" indent="0">
              <a:buNone/>
              <a:defRPr sz="1500"/>
            </a:lvl7pPr>
            <a:lvl8pPr marL="2400180" indent="0">
              <a:buNone/>
              <a:defRPr sz="1500"/>
            </a:lvl8pPr>
            <a:lvl9pPr marL="2743063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s-UY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5CE1560-95DC-0745-AB6E-B784A5D832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83" indent="0">
              <a:buNone/>
              <a:defRPr sz="1050"/>
            </a:lvl2pPr>
            <a:lvl3pPr marL="685766" indent="0">
              <a:buNone/>
              <a:defRPr sz="900"/>
            </a:lvl3pPr>
            <a:lvl4pPr marL="1028649" indent="0">
              <a:buNone/>
              <a:defRPr sz="750"/>
            </a:lvl4pPr>
            <a:lvl5pPr marL="1371531" indent="0">
              <a:buNone/>
              <a:defRPr sz="750"/>
            </a:lvl5pPr>
            <a:lvl6pPr marL="1714414" indent="0">
              <a:buNone/>
              <a:defRPr sz="750"/>
            </a:lvl6pPr>
            <a:lvl7pPr marL="2057297" indent="0">
              <a:buNone/>
              <a:defRPr sz="750"/>
            </a:lvl7pPr>
            <a:lvl8pPr marL="2400180" indent="0">
              <a:buNone/>
              <a:defRPr sz="750"/>
            </a:lvl8pPr>
            <a:lvl9pPr marL="2743063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CE66C41-AF47-F24A-B7CA-5CDE3D880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D1DE032-46F0-4A44-B164-DBC6CCFF7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6AE38A0-F051-F442-B216-8F6DC2FB5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s-UY" smtClean="0"/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1639300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694CC6-0677-1F41-9128-92AC7B436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AEB4E75-A5A9-8346-AA88-C56F7BA536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50E101F-B846-1E40-94FD-BBAE9CD4C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DDA166C-EEE4-704C-AF48-11829BD1A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24A10A1-1010-7047-8785-12334CEE0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s-UY" smtClean="0"/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1968739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14E804C-6CA4-9345-B6A0-3ABE5B7094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1043BD9-253F-9644-8E97-AE4D544E16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C02D1FF-045E-F040-B1A4-1C75A95B7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6BAD33D-1FB9-5B4E-92F8-3C9B07DDF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8D69D0-CCEF-2049-9F70-6185802C6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s-UY" smtClean="0"/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661582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Default" type="tx">
  <p:cSld name="1_Default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80452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Blank copy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40338" y="1216179"/>
            <a:ext cx="6441337" cy="1726908"/>
          </a:xfrm>
          <a:prstGeom prst="rect">
            <a:avLst/>
          </a:prstGeom>
        </p:spPr>
        <p:txBody>
          <a:bodyPr lIns="28698" tIns="28698" rIns="28698" bIns="28698"/>
          <a:lstStyle>
            <a:lvl1pPr marL="8930" indent="-8930" defTabSz="342900">
              <a:spcBef>
                <a:spcPts val="0"/>
              </a:spcBef>
              <a:buSzTx/>
              <a:buNone/>
              <a:defRPr sz="3750"/>
            </a:lvl1pPr>
            <a:lvl2pPr marL="8930" indent="-8930" defTabSz="342900">
              <a:spcBef>
                <a:spcPts val="0"/>
              </a:spcBef>
              <a:buSzTx/>
              <a:buNone/>
              <a:defRPr sz="3750"/>
            </a:lvl2pPr>
            <a:lvl3pPr marL="8930" indent="-8930" defTabSz="342900">
              <a:spcBef>
                <a:spcPts val="0"/>
              </a:spcBef>
              <a:buSzTx/>
              <a:buNone/>
              <a:defRPr sz="3750"/>
            </a:lvl3pPr>
            <a:lvl4pPr marL="8930" indent="-8930" defTabSz="342900">
              <a:spcBef>
                <a:spcPts val="0"/>
              </a:spcBef>
              <a:buSzTx/>
              <a:buNone/>
              <a:defRPr sz="3750"/>
            </a:lvl4pPr>
            <a:lvl5pPr marL="8930" indent="-8930" defTabSz="342900">
              <a:spcBef>
                <a:spcPts val="0"/>
              </a:spcBef>
              <a:buSzTx/>
              <a:buNone/>
              <a:defRPr sz="375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/>
          </a:p>
        </p:txBody>
      </p:sp>
      <p:sp>
        <p:nvSpPr>
          <p:cNvPr id="15" name="Nombre Orador…"/>
          <p:cNvSpPr txBox="1">
            <a:spLocks noGrp="1"/>
          </p:cNvSpPr>
          <p:nvPr>
            <p:ph type="body" sz="quarter" idx="13"/>
          </p:nvPr>
        </p:nvSpPr>
        <p:spPr>
          <a:xfrm>
            <a:off x="840338" y="2456740"/>
            <a:ext cx="4222391" cy="716849"/>
          </a:xfrm>
          <a:prstGeom prst="rect">
            <a:avLst/>
          </a:prstGeom>
        </p:spPr>
        <p:txBody>
          <a:bodyPr lIns="28698" tIns="28698" rIns="28698" bIns="28698" anchor="t"/>
          <a:lstStyle/>
          <a:p>
            <a:pPr marL="0" lvl="0" indent="0" defTabSz="342900">
              <a:spcBef>
                <a:spcPts val="0"/>
              </a:spcBef>
              <a:buSzTx/>
              <a:buNone/>
              <a:defRPr sz="6000">
                <a:latin typeface="+mj-lt"/>
                <a:ea typeface="+mj-ea"/>
                <a:cs typeface="+mj-cs"/>
                <a:sym typeface="Roboto Mono"/>
              </a:defRPr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16" name="#GX27"/>
          <p:cNvSpPr txBox="1">
            <a:spLocks noGrp="1"/>
          </p:cNvSpPr>
          <p:nvPr>
            <p:ph type="body" sz="quarter" idx="14"/>
          </p:nvPr>
        </p:nvSpPr>
        <p:spPr>
          <a:xfrm>
            <a:off x="840337" y="3280736"/>
            <a:ext cx="994697" cy="385763"/>
          </a:xfrm>
          <a:prstGeom prst="rect">
            <a:avLst/>
          </a:prstGeom>
        </p:spPr>
        <p:txBody>
          <a:bodyPr/>
          <a:lstStyle/>
          <a:p>
            <a:pPr marL="0" lvl="0" indent="0" defTabSz="342900">
              <a:spcBef>
                <a:spcPts val="0"/>
              </a:spcBef>
              <a:buSzTx/>
              <a:buNone/>
              <a:defRPr sz="6000">
                <a:latin typeface="+mj-lt"/>
                <a:ea typeface="+mj-ea"/>
                <a:cs typeface="+mj-cs"/>
                <a:sym typeface="Roboto Mono"/>
              </a:defRPr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84601276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71B5267-41D8-204B-83CE-AEF159F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404CBF6-676B-B94F-A95D-9E25F4F21E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F424359-E3C4-5B42-8588-27BF6AD1CD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1958983-9518-E74E-9680-E12763D276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FC4BBB9-5A3A-3C45-A499-F1890D4082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CB4B4D-7CA3-9044-876B-883B54F8677D}" type="slidenum">
              <a:rPr lang="es-UY" smtClean="0"/>
              <a:t>‹Nº›</a:t>
            </a:fld>
            <a:endParaRPr lang="es-UY"/>
          </a:p>
        </p:txBody>
      </p:sp>
    </p:spTree>
    <p:extLst>
      <p:ext uri="{BB962C8B-B14F-4D97-AF65-F5344CB8AC3E}">
        <p14:creationId xmlns:p14="http://schemas.microsoft.com/office/powerpoint/2010/main" val="375614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  <p:txStyles>
    <p:titleStyle>
      <a:lvl1pPr algn="l" defTabSz="685766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1" indent="-171441" algn="l" defTabSz="685766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24" indent="-171441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07" indent="-171441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090" indent="-171441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2973" indent="-171441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856" indent="-171441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39" indent="-171441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21" indent="-171441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04" indent="-171441" algn="l" defTabSz="685766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83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66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49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31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14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97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80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063" algn="l" defTabSz="685766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14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openxmlformats.org/officeDocument/2006/relationships/image" Target="../media/image14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0C8E4E77-B4E2-EE44-9107-5D7FFE29E25B}"/>
              </a:ext>
            </a:extLst>
          </p:cNvPr>
          <p:cNvSpPr txBox="1"/>
          <p:nvPr/>
        </p:nvSpPr>
        <p:spPr>
          <a:xfrm>
            <a:off x="901700" y="1315840"/>
            <a:ext cx="7340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4500">
                <a:solidFill>
                  <a:schemeClr val="bg1"/>
                </a:solidFill>
                <a:latin typeface="Graphik Light" panose="020B0403030202060203" pitchFamily="34" charset="77"/>
              </a:rPr>
              <a:t>DevOps Culture</a:t>
            </a:r>
          </a:p>
          <a:p>
            <a:r>
              <a:rPr lang="es-UY" sz="4500">
                <a:solidFill>
                  <a:schemeClr val="bg1"/>
                </a:solidFill>
                <a:latin typeface="Graphik Light" panose="020B0403030202060203" pitchFamily="34" charset="77"/>
              </a:rPr>
              <a:t>with GeneXus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7BA878A8-FEC8-BB41-9A09-B7B2296E01B0}"/>
              </a:ext>
            </a:extLst>
          </p:cNvPr>
          <p:cNvSpPr txBox="1"/>
          <p:nvPr/>
        </p:nvSpPr>
        <p:spPr>
          <a:xfrm>
            <a:off x="901699" y="2877250"/>
            <a:ext cx="384750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2250">
                <a:solidFill>
                  <a:srgbClr val="DBBAFF"/>
                </a:solidFill>
                <a:latin typeface="Graphik Light" panose="020B0403030202060203" pitchFamily="34" charset="77"/>
              </a:rPr>
              <a:t>Silvia Keymetlian</a:t>
            </a:r>
          </a:p>
          <a:p>
            <a:r>
              <a:rPr lang="es-UY" sz="2250">
                <a:solidFill>
                  <a:srgbClr val="DBBAFF"/>
                </a:solidFill>
                <a:latin typeface="Graphik Light" panose="020B0403030202060203" pitchFamily="34" charset="77"/>
              </a:rPr>
              <a:t>skeymetlian@genexus.com</a:t>
            </a:r>
          </a:p>
        </p:txBody>
      </p:sp>
    </p:spTree>
    <p:extLst>
      <p:ext uri="{BB962C8B-B14F-4D97-AF65-F5344CB8AC3E}">
        <p14:creationId xmlns:p14="http://schemas.microsoft.com/office/powerpoint/2010/main" val="120625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cono&#10;&#10;Descripción generada automáticamente">
            <a:extLst>
              <a:ext uri="{FF2B5EF4-FFF2-40B4-BE49-F238E27FC236}">
                <a16:creationId xmlns:a16="http://schemas.microsoft.com/office/drawing/2014/main" id="{36612BA6-CA1A-444D-A49E-A059D97237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3C5E49C-059C-C541-92EE-7014D8893CA1}"/>
              </a:ext>
            </a:extLst>
          </p:cNvPr>
          <p:cNvSpPr txBox="1"/>
          <p:nvPr/>
        </p:nvSpPr>
        <p:spPr>
          <a:xfrm>
            <a:off x="901700" y="2279362"/>
            <a:ext cx="734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3200">
                <a:solidFill>
                  <a:srgbClr val="DBBAFF"/>
                </a:solidFill>
                <a:latin typeface="Graphik Medium" panose="020B0503030202060203" pitchFamily="34" charset="77"/>
              </a:rPr>
              <a:t>Accelerate</a:t>
            </a:r>
          </a:p>
        </p:txBody>
      </p:sp>
    </p:spTree>
    <p:extLst>
      <p:ext uri="{BB962C8B-B14F-4D97-AF65-F5344CB8AC3E}">
        <p14:creationId xmlns:p14="http://schemas.microsoft.com/office/powerpoint/2010/main" val="153958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cono&#10;&#10;Descripción generada automáticamente">
            <a:extLst>
              <a:ext uri="{FF2B5EF4-FFF2-40B4-BE49-F238E27FC236}">
                <a16:creationId xmlns:a16="http://schemas.microsoft.com/office/drawing/2014/main" id="{36612BA6-CA1A-444D-A49E-A059D97237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EF7D8461-8EEC-264C-9CAE-FB8FBA93F638}"/>
              </a:ext>
            </a:extLst>
          </p:cNvPr>
          <p:cNvSpPr/>
          <p:nvPr/>
        </p:nvSpPr>
        <p:spPr>
          <a:xfrm>
            <a:off x="1186543" y="2041072"/>
            <a:ext cx="2171700" cy="106135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7BA878A8-FEC8-BB41-9A09-B7B2296E01B0}"/>
              </a:ext>
            </a:extLst>
          </p:cNvPr>
          <p:cNvSpPr txBox="1"/>
          <p:nvPr/>
        </p:nvSpPr>
        <p:spPr>
          <a:xfrm>
            <a:off x="1469829" y="2371695"/>
            <a:ext cx="1605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Medium" panose="020B0503030202060203" pitchFamily="34" charset="77"/>
              </a:rPr>
              <a:t>Teams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B36135D-D0D1-7843-9E26-4CAEB0F553C8}"/>
              </a:ext>
            </a:extLst>
          </p:cNvPr>
          <p:cNvSpPr/>
          <p:nvPr/>
        </p:nvSpPr>
        <p:spPr>
          <a:xfrm>
            <a:off x="3486150" y="2041072"/>
            <a:ext cx="2171700" cy="106135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5C32AE0F-5416-8F4C-BD2A-4DAA1820D01A}"/>
              </a:ext>
            </a:extLst>
          </p:cNvPr>
          <p:cNvSpPr txBox="1"/>
          <p:nvPr/>
        </p:nvSpPr>
        <p:spPr>
          <a:xfrm>
            <a:off x="3769436" y="2371695"/>
            <a:ext cx="1605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Medium" panose="020B0503030202060203" pitchFamily="34" charset="77"/>
              </a:rPr>
              <a:t>Process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8433F859-0AB1-7945-8078-87270A44935D}"/>
              </a:ext>
            </a:extLst>
          </p:cNvPr>
          <p:cNvSpPr/>
          <p:nvPr/>
        </p:nvSpPr>
        <p:spPr>
          <a:xfrm>
            <a:off x="5785757" y="2041072"/>
            <a:ext cx="2171700" cy="106135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ED9D8E1-5620-3D44-813E-9EEB2CDA34E7}"/>
              </a:ext>
            </a:extLst>
          </p:cNvPr>
          <p:cNvSpPr txBox="1"/>
          <p:nvPr/>
        </p:nvSpPr>
        <p:spPr>
          <a:xfrm>
            <a:off x="6069043" y="2371695"/>
            <a:ext cx="1605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Medium" panose="020B0503030202060203" pitchFamily="34" charset="77"/>
              </a:rPr>
              <a:t>Tools</a:t>
            </a:r>
          </a:p>
        </p:txBody>
      </p:sp>
    </p:spTree>
    <p:extLst>
      <p:ext uri="{BB962C8B-B14F-4D97-AF65-F5344CB8AC3E}">
        <p14:creationId xmlns:p14="http://schemas.microsoft.com/office/powerpoint/2010/main" val="415744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cono&#10;&#10;Descripción generada automáticamente">
            <a:extLst>
              <a:ext uri="{FF2B5EF4-FFF2-40B4-BE49-F238E27FC236}">
                <a16:creationId xmlns:a16="http://schemas.microsoft.com/office/drawing/2014/main" id="{36612BA6-CA1A-444D-A49E-A059D97237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EF7D8461-8EEC-264C-9CAE-FB8FBA93F638}"/>
              </a:ext>
            </a:extLst>
          </p:cNvPr>
          <p:cNvSpPr/>
          <p:nvPr/>
        </p:nvSpPr>
        <p:spPr>
          <a:xfrm>
            <a:off x="1186543" y="2041072"/>
            <a:ext cx="2171700" cy="106135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7BA878A8-FEC8-BB41-9A09-B7B2296E01B0}"/>
              </a:ext>
            </a:extLst>
          </p:cNvPr>
          <p:cNvSpPr txBox="1"/>
          <p:nvPr/>
        </p:nvSpPr>
        <p:spPr>
          <a:xfrm>
            <a:off x="1469829" y="2371695"/>
            <a:ext cx="1605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Medium" panose="020B0503030202060203" pitchFamily="34" charset="77"/>
              </a:rPr>
              <a:t>Teams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2B8FBBD-9DC3-8D48-889D-E2179269DC89}"/>
              </a:ext>
            </a:extLst>
          </p:cNvPr>
          <p:cNvSpPr/>
          <p:nvPr/>
        </p:nvSpPr>
        <p:spPr>
          <a:xfrm>
            <a:off x="3486150" y="2041072"/>
            <a:ext cx="2171700" cy="106135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C60D236-35BD-BE43-BC31-E67836D22DBA}"/>
              </a:ext>
            </a:extLst>
          </p:cNvPr>
          <p:cNvSpPr txBox="1"/>
          <p:nvPr/>
        </p:nvSpPr>
        <p:spPr>
          <a:xfrm>
            <a:off x="3769436" y="2371695"/>
            <a:ext cx="1605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chemeClr val="tx1">
                    <a:lumMod val="95000"/>
                    <a:lumOff val="5000"/>
                  </a:schemeClr>
                </a:solidFill>
                <a:latin typeface="Graphik Medium" panose="020B0503030202060203" pitchFamily="34" charset="77"/>
              </a:rPr>
              <a:t>Process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3759CF3-7692-F84C-8588-2B7F74710E46}"/>
              </a:ext>
            </a:extLst>
          </p:cNvPr>
          <p:cNvSpPr/>
          <p:nvPr/>
        </p:nvSpPr>
        <p:spPr>
          <a:xfrm>
            <a:off x="5785757" y="2041072"/>
            <a:ext cx="2171700" cy="106135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1B43FFF6-D7BA-DE47-87BF-783E524572FA}"/>
              </a:ext>
            </a:extLst>
          </p:cNvPr>
          <p:cNvSpPr txBox="1"/>
          <p:nvPr/>
        </p:nvSpPr>
        <p:spPr>
          <a:xfrm>
            <a:off x="6069043" y="2371695"/>
            <a:ext cx="1605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chemeClr val="tx1">
                    <a:lumMod val="95000"/>
                    <a:lumOff val="5000"/>
                  </a:schemeClr>
                </a:solidFill>
                <a:latin typeface="Graphik Medium" panose="020B0503030202060203" pitchFamily="34" charset="77"/>
              </a:rPr>
              <a:t>Tools</a:t>
            </a:r>
          </a:p>
        </p:txBody>
      </p:sp>
    </p:spTree>
    <p:extLst>
      <p:ext uri="{BB962C8B-B14F-4D97-AF65-F5344CB8AC3E}">
        <p14:creationId xmlns:p14="http://schemas.microsoft.com/office/powerpoint/2010/main" val="256347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cono&#10;&#10;Descripción generada automáticamente">
            <a:extLst>
              <a:ext uri="{FF2B5EF4-FFF2-40B4-BE49-F238E27FC236}">
                <a16:creationId xmlns:a16="http://schemas.microsoft.com/office/drawing/2014/main" id="{36612BA6-CA1A-444D-A49E-A059D97237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40" name="Rectangle: Rounded Corners 25">
            <a:extLst>
              <a:ext uri="{FF2B5EF4-FFF2-40B4-BE49-F238E27FC236}">
                <a16:creationId xmlns:a16="http://schemas.microsoft.com/office/drawing/2014/main" id="{48B74F4C-D64B-454C-80EE-5A8260C6E5A6}"/>
              </a:ext>
            </a:extLst>
          </p:cNvPr>
          <p:cNvSpPr/>
          <p:nvPr/>
        </p:nvSpPr>
        <p:spPr>
          <a:xfrm>
            <a:off x="1272697" y="1290286"/>
            <a:ext cx="2308989" cy="2591689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rgbClr val="C4FC9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8" name="Rectangle: Rounded Corners 36">
            <a:extLst>
              <a:ext uri="{FF2B5EF4-FFF2-40B4-BE49-F238E27FC236}">
                <a16:creationId xmlns:a16="http://schemas.microsoft.com/office/drawing/2014/main" id="{456EF1DB-4727-9A43-8F79-49E5CEF20C52}"/>
              </a:ext>
            </a:extLst>
          </p:cNvPr>
          <p:cNvSpPr/>
          <p:nvPr/>
        </p:nvSpPr>
        <p:spPr>
          <a:xfrm>
            <a:off x="3821250" y="1290286"/>
            <a:ext cx="2497364" cy="1210018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rgbClr val="C4FC9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9" name="Rectangle: Rounded Corners 37">
            <a:extLst>
              <a:ext uri="{FF2B5EF4-FFF2-40B4-BE49-F238E27FC236}">
                <a16:creationId xmlns:a16="http://schemas.microsoft.com/office/drawing/2014/main" id="{68DADBDE-720F-6342-89A6-6928BE19F1D4}"/>
              </a:ext>
            </a:extLst>
          </p:cNvPr>
          <p:cNvSpPr/>
          <p:nvPr/>
        </p:nvSpPr>
        <p:spPr>
          <a:xfrm>
            <a:off x="6541074" y="1291812"/>
            <a:ext cx="1330230" cy="1206966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rgbClr val="C4FC9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50" name="Rectangle: Rounded Corners 38">
            <a:extLst>
              <a:ext uri="{FF2B5EF4-FFF2-40B4-BE49-F238E27FC236}">
                <a16:creationId xmlns:a16="http://schemas.microsoft.com/office/drawing/2014/main" id="{6B24C141-52C4-194F-9EC8-52B9E0BF8FB4}"/>
              </a:ext>
            </a:extLst>
          </p:cNvPr>
          <p:cNvSpPr/>
          <p:nvPr/>
        </p:nvSpPr>
        <p:spPr>
          <a:xfrm>
            <a:off x="5946299" y="2647773"/>
            <a:ext cx="1925005" cy="1210018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rgbClr val="C4FC9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59" name="CuadroTexto 8">
            <a:extLst>
              <a:ext uri="{FF2B5EF4-FFF2-40B4-BE49-F238E27FC236}">
                <a16:creationId xmlns:a16="http://schemas.microsoft.com/office/drawing/2014/main" id="{A15DA2CD-9C7A-3D48-B0A1-CF58B2C608E2}"/>
              </a:ext>
            </a:extLst>
          </p:cNvPr>
          <p:cNvSpPr txBox="1"/>
          <p:nvPr/>
        </p:nvSpPr>
        <p:spPr>
          <a:xfrm>
            <a:off x="1516304" y="861415"/>
            <a:ext cx="1821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Light" panose="020B0403030202060203" pitchFamily="34" charset="77"/>
              </a:rPr>
              <a:t>Development</a:t>
            </a:r>
          </a:p>
        </p:txBody>
      </p:sp>
      <p:sp>
        <p:nvSpPr>
          <p:cNvPr id="65" name="CuadroTexto 8">
            <a:extLst>
              <a:ext uri="{FF2B5EF4-FFF2-40B4-BE49-F238E27FC236}">
                <a16:creationId xmlns:a16="http://schemas.microsoft.com/office/drawing/2014/main" id="{8EC59CAC-6FBB-4045-BD14-275E58DCD811}"/>
              </a:ext>
            </a:extLst>
          </p:cNvPr>
          <p:cNvSpPr txBox="1"/>
          <p:nvPr/>
        </p:nvSpPr>
        <p:spPr>
          <a:xfrm>
            <a:off x="4669503" y="864466"/>
            <a:ext cx="8008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Light" panose="020B0403030202060203" pitchFamily="34" charset="77"/>
              </a:rPr>
              <a:t>Test</a:t>
            </a:r>
          </a:p>
        </p:txBody>
      </p:sp>
      <p:sp>
        <p:nvSpPr>
          <p:cNvPr id="68" name="CuadroTexto 8">
            <a:extLst>
              <a:ext uri="{FF2B5EF4-FFF2-40B4-BE49-F238E27FC236}">
                <a16:creationId xmlns:a16="http://schemas.microsoft.com/office/drawing/2014/main" id="{54BF3CBE-100A-6E4B-BA0B-FEB1E4D6958C}"/>
              </a:ext>
            </a:extLst>
          </p:cNvPr>
          <p:cNvSpPr txBox="1"/>
          <p:nvPr/>
        </p:nvSpPr>
        <p:spPr>
          <a:xfrm>
            <a:off x="6541075" y="864466"/>
            <a:ext cx="1330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Light" panose="020B0403030202060203" pitchFamily="34" charset="77"/>
              </a:rPr>
              <a:t>Security</a:t>
            </a:r>
          </a:p>
        </p:txBody>
      </p:sp>
      <p:sp>
        <p:nvSpPr>
          <p:cNvPr id="69" name="CuadroTexto 8">
            <a:extLst>
              <a:ext uri="{FF2B5EF4-FFF2-40B4-BE49-F238E27FC236}">
                <a16:creationId xmlns:a16="http://schemas.microsoft.com/office/drawing/2014/main" id="{020BEDD7-DB0D-B940-A34F-35C4398D09AC}"/>
              </a:ext>
            </a:extLst>
          </p:cNvPr>
          <p:cNvSpPr txBox="1"/>
          <p:nvPr/>
        </p:nvSpPr>
        <p:spPr>
          <a:xfrm>
            <a:off x="6172634" y="3881975"/>
            <a:ext cx="14723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Light" panose="020B0403030202060203" pitchFamily="34" charset="77"/>
              </a:rPr>
              <a:t>Operations</a:t>
            </a:r>
          </a:p>
        </p:txBody>
      </p:sp>
      <p:sp>
        <p:nvSpPr>
          <p:cNvPr id="70" name="CuadroTexto 8">
            <a:extLst>
              <a:ext uri="{FF2B5EF4-FFF2-40B4-BE49-F238E27FC236}">
                <a16:creationId xmlns:a16="http://schemas.microsoft.com/office/drawing/2014/main" id="{537E3485-A65F-2149-AC16-C8D60F651955}"/>
              </a:ext>
            </a:extLst>
          </p:cNvPr>
          <p:cNvSpPr txBox="1"/>
          <p:nvPr/>
        </p:nvSpPr>
        <p:spPr>
          <a:xfrm>
            <a:off x="4047585" y="3881975"/>
            <a:ext cx="14723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Light" panose="020B0403030202060203" pitchFamily="34" charset="77"/>
              </a:rPr>
              <a:t>Design</a:t>
            </a:r>
          </a:p>
        </p:txBody>
      </p:sp>
      <p:sp>
        <p:nvSpPr>
          <p:cNvPr id="71" name="Rectangle: Rounded Corners 38">
            <a:extLst>
              <a:ext uri="{FF2B5EF4-FFF2-40B4-BE49-F238E27FC236}">
                <a16:creationId xmlns:a16="http://schemas.microsoft.com/office/drawing/2014/main" id="{10377578-401D-E042-AEE1-60B4DFEB9DBE}"/>
              </a:ext>
            </a:extLst>
          </p:cNvPr>
          <p:cNvSpPr/>
          <p:nvPr/>
        </p:nvSpPr>
        <p:spPr>
          <a:xfrm>
            <a:off x="3821250" y="2647773"/>
            <a:ext cx="1925005" cy="1210018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rgbClr val="C4FC9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grpSp>
        <p:nvGrpSpPr>
          <p:cNvPr id="17" name="Grupo 16">
            <a:extLst>
              <a:ext uri="{FF2B5EF4-FFF2-40B4-BE49-F238E27FC236}">
                <a16:creationId xmlns:a16="http://schemas.microsoft.com/office/drawing/2014/main" id="{0CAB0FA4-0014-2D4A-8FF2-1DAC22483FFA}"/>
              </a:ext>
            </a:extLst>
          </p:cNvPr>
          <p:cNvGrpSpPr/>
          <p:nvPr/>
        </p:nvGrpSpPr>
        <p:grpSpPr>
          <a:xfrm>
            <a:off x="4257610" y="3048750"/>
            <a:ext cx="1052285" cy="408064"/>
            <a:chOff x="4261439" y="3048750"/>
            <a:chExt cx="1052285" cy="408064"/>
          </a:xfrm>
        </p:grpSpPr>
        <p:grpSp>
          <p:nvGrpSpPr>
            <p:cNvPr id="54" name="Grupo 53">
              <a:extLst>
                <a:ext uri="{FF2B5EF4-FFF2-40B4-BE49-F238E27FC236}">
                  <a16:creationId xmlns:a16="http://schemas.microsoft.com/office/drawing/2014/main" id="{1236A8DC-096D-FF4B-991B-A9A504121DEC}"/>
                </a:ext>
              </a:extLst>
            </p:cNvPr>
            <p:cNvGrpSpPr/>
            <p:nvPr/>
          </p:nvGrpSpPr>
          <p:grpSpPr>
            <a:xfrm>
              <a:off x="4261439" y="3048750"/>
              <a:ext cx="408064" cy="408064"/>
              <a:chOff x="3876584" y="4560948"/>
              <a:chExt cx="408064" cy="408064"/>
            </a:xfrm>
          </p:grpSpPr>
          <p:pic>
            <p:nvPicPr>
              <p:cNvPr id="56" name="Gráfico 55">
                <a:extLst>
                  <a:ext uri="{FF2B5EF4-FFF2-40B4-BE49-F238E27FC236}">
                    <a16:creationId xmlns:a16="http://schemas.microsoft.com/office/drawing/2014/main" id="{8D2019A9-B68E-DB43-9AA1-EA3AA26152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3917052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57" name="Elipse 56">
                <a:extLst>
                  <a:ext uri="{FF2B5EF4-FFF2-40B4-BE49-F238E27FC236}">
                    <a16:creationId xmlns:a16="http://schemas.microsoft.com/office/drawing/2014/main" id="{E1FB4BAE-1D09-4342-8FCB-09E0D81270B0}"/>
                  </a:ext>
                </a:extLst>
              </p:cNvPr>
              <p:cNvSpPr/>
              <p:nvPr/>
            </p:nvSpPr>
            <p:spPr>
              <a:xfrm>
                <a:off x="3876584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58" name="Grupo 57">
              <a:extLst>
                <a:ext uri="{FF2B5EF4-FFF2-40B4-BE49-F238E27FC236}">
                  <a16:creationId xmlns:a16="http://schemas.microsoft.com/office/drawing/2014/main" id="{27409B51-6492-DB4C-BB17-6FDCB5A40E93}"/>
                </a:ext>
              </a:extLst>
            </p:cNvPr>
            <p:cNvGrpSpPr/>
            <p:nvPr/>
          </p:nvGrpSpPr>
          <p:grpSpPr>
            <a:xfrm>
              <a:off x="4905660" y="3048750"/>
              <a:ext cx="408064" cy="408064"/>
              <a:chOff x="3876584" y="4560948"/>
              <a:chExt cx="408064" cy="408064"/>
            </a:xfrm>
          </p:grpSpPr>
          <p:pic>
            <p:nvPicPr>
              <p:cNvPr id="60" name="Gráfico 59">
                <a:extLst>
                  <a:ext uri="{FF2B5EF4-FFF2-40B4-BE49-F238E27FC236}">
                    <a16:creationId xmlns:a16="http://schemas.microsoft.com/office/drawing/2014/main" id="{27F53772-FFC0-124D-8F25-4DB7051579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3917052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61" name="Elipse 60">
                <a:extLst>
                  <a:ext uri="{FF2B5EF4-FFF2-40B4-BE49-F238E27FC236}">
                    <a16:creationId xmlns:a16="http://schemas.microsoft.com/office/drawing/2014/main" id="{9B6A008A-E59D-4745-BBA1-C98BB409403C}"/>
                  </a:ext>
                </a:extLst>
              </p:cNvPr>
              <p:cNvSpPr/>
              <p:nvPr/>
            </p:nvSpPr>
            <p:spPr>
              <a:xfrm>
                <a:off x="3876584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621CBA89-3BCD-AA4B-A8FA-551ADEFA7872}"/>
              </a:ext>
            </a:extLst>
          </p:cNvPr>
          <p:cNvGrpSpPr/>
          <p:nvPr/>
        </p:nvGrpSpPr>
        <p:grpSpPr>
          <a:xfrm>
            <a:off x="6380502" y="3048750"/>
            <a:ext cx="1056598" cy="408064"/>
            <a:chOff x="6397241" y="3048750"/>
            <a:chExt cx="1056598" cy="408064"/>
          </a:xfrm>
        </p:grpSpPr>
        <p:grpSp>
          <p:nvGrpSpPr>
            <p:cNvPr id="62" name="Grupo 61">
              <a:extLst>
                <a:ext uri="{FF2B5EF4-FFF2-40B4-BE49-F238E27FC236}">
                  <a16:creationId xmlns:a16="http://schemas.microsoft.com/office/drawing/2014/main" id="{343D0FB6-B6D7-7B4D-8CE8-8DF185C480A3}"/>
                </a:ext>
              </a:extLst>
            </p:cNvPr>
            <p:cNvGrpSpPr/>
            <p:nvPr/>
          </p:nvGrpSpPr>
          <p:grpSpPr>
            <a:xfrm>
              <a:off x="6397241" y="3048750"/>
              <a:ext cx="408064" cy="408064"/>
              <a:chOff x="4987541" y="4560948"/>
              <a:chExt cx="408064" cy="408064"/>
            </a:xfrm>
          </p:grpSpPr>
          <p:pic>
            <p:nvPicPr>
              <p:cNvPr id="63" name="Gráfico 62">
                <a:extLst>
                  <a:ext uri="{FF2B5EF4-FFF2-40B4-BE49-F238E27FC236}">
                    <a16:creationId xmlns:a16="http://schemas.microsoft.com/office/drawing/2014/main" id="{F440D3B4-4EF4-3D4B-A9A4-2547CEA330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5044779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64" name="Elipse 63">
                <a:extLst>
                  <a:ext uri="{FF2B5EF4-FFF2-40B4-BE49-F238E27FC236}">
                    <a16:creationId xmlns:a16="http://schemas.microsoft.com/office/drawing/2014/main" id="{4B8FF74C-7E2D-C34A-956B-61F1E48B1522}"/>
                  </a:ext>
                </a:extLst>
              </p:cNvPr>
              <p:cNvSpPr/>
              <p:nvPr/>
            </p:nvSpPr>
            <p:spPr>
              <a:xfrm>
                <a:off x="4987541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86" name="Grupo 85">
              <a:extLst>
                <a:ext uri="{FF2B5EF4-FFF2-40B4-BE49-F238E27FC236}">
                  <a16:creationId xmlns:a16="http://schemas.microsoft.com/office/drawing/2014/main" id="{F2B6FCF0-A489-DE42-9372-8FAF4BFB7733}"/>
                </a:ext>
              </a:extLst>
            </p:cNvPr>
            <p:cNvGrpSpPr/>
            <p:nvPr/>
          </p:nvGrpSpPr>
          <p:grpSpPr>
            <a:xfrm>
              <a:off x="7045775" y="3048750"/>
              <a:ext cx="408064" cy="408064"/>
              <a:chOff x="4987541" y="4560948"/>
              <a:chExt cx="408064" cy="408064"/>
            </a:xfrm>
          </p:grpSpPr>
          <p:pic>
            <p:nvPicPr>
              <p:cNvPr id="87" name="Gráfico 86">
                <a:extLst>
                  <a:ext uri="{FF2B5EF4-FFF2-40B4-BE49-F238E27FC236}">
                    <a16:creationId xmlns:a16="http://schemas.microsoft.com/office/drawing/2014/main" id="{27527AF1-93DA-0440-A1DC-6ED441101A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5044779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88" name="Elipse 87">
                <a:extLst>
                  <a:ext uri="{FF2B5EF4-FFF2-40B4-BE49-F238E27FC236}">
                    <a16:creationId xmlns:a16="http://schemas.microsoft.com/office/drawing/2014/main" id="{016F744A-97A4-C24C-AA36-A105FC91FE11}"/>
                  </a:ext>
                </a:extLst>
              </p:cNvPr>
              <p:cNvSpPr/>
              <p:nvPr/>
            </p:nvSpPr>
            <p:spPr>
              <a:xfrm>
                <a:off x="4987541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</p:grpSp>
      <p:grpSp>
        <p:nvGrpSpPr>
          <p:cNvPr id="89" name="Grupo 88">
            <a:extLst>
              <a:ext uri="{FF2B5EF4-FFF2-40B4-BE49-F238E27FC236}">
                <a16:creationId xmlns:a16="http://schemas.microsoft.com/office/drawing/2014/main" id="{14173FAF-5282-504B-90A3-F4B785877AAE}"/>
              </a:ext>
            </a:extLst>
          </p:cNvPr>
          <p:cNvGrpSpPr/>
          <p:nvPr/>
        </p:nvGrpSpPr>
        <p:grpSpPr>
          <a:xfrm>
            <a:off x="7002157" y="1691263"/>
            <a:ext cx="408064" cy="408064"/>
            <a:chOff x="4363346" y="4563074"/>
            <a:chExt cx="408064" cy="408064"/>
          </a:xfrm>
        </p:grpSpPr>
        <p:pic>
          <p:nvPicPr>
            <p:cNvPr id="90" name="Gráfico 89">
              <a:extLst>
                <a:ext uri="{FF2B5EF4-FFF2-40B4-BE49-F238E27FC236}">
                  <a16:creationId xmlns:a16="http://schemas.microsoft.com/office/drawing/2014/main" id="{60F0DF2C-C417-E645-82EF-DB962E067F4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4403813" y="4618185"/>
              <a:ext cx="293590" cy="293590"/>
            </a:xfrm>
            <a:prstGeom prst="rect">
              <a:avLst/>
            </a:prstGeom>
          </p:spPr>
        </p:pic>
        <p:sp>
          <p:nvSpPr>
            <p:cNvPr id="91" name="Elipse 90">
              <a:extLst>
                <a:ext uri="{FF2B5EF4-FFF2-40B4-BE49-F238E27FC236}">
                  <a16:creationId xmlns:a16="http://schemas.microsoft.com/office/drawing/2014/main" id="{A013E0A4-C133-0147-B00B-486B96737916}"/>
                </a:ext>
              </a:extLst>
            </p:cNvPr>
            <p:cNvSpPr/>
            <p:nvPr/>
          </p:nvSpPr>
          <p:spPr>
            <a:xfrm>
              <a:off x="4363346" y="4563074"/>
              <a:ext cx="408064" cy="408064"/>
            </a:xfrm>
            <a:prstGeom prst="ellipse">
              <a:avLst/>
            </a:pr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UY"/>
            </a:p>
          </p:txBody>
        </p:sp>
      </p:grpSp>
      <p:grpSp>
        <p:nvGrpSpPr>
          <p:cNvPr id="22" name="Grupo 21">
            <a:extLst>
              <a:ext uri="{FF2B5EF4-FFF2-40B4-BE49-F238E27FC236}">
                <a16:creationId xmlns:a16="http://schemas.microsoft.com/office/drawing/2014/main" id="{A24AB390-3607-7A43-A5E8-70A02E943E2A}"/>
              </a:ext>
            </a:extLst>
          </p:cNvPr>
          <p:cNvGrpSpPr/>
          <p:nvPr/>
        </p:nvGrpSpPr>
        <p:grpSpPr>
          <a:xfrm>
            <a:off x="4235376" y="1689137"/>
            <a:ext cx="1669112" cy="410190"/>
            <a:chOff x="4252622" y="1689137"/>
            <a:chExt cx="1669112" cy="410190"/>
          </a:xfrm>
        </p:grpSpPr>
        <p:grpSp>
          <p:nvGrpSpPr>
            <p:cNvPr id="92" name="Grupo 91">
              <a:extLst>
                <a:ext uri="{FF2B5EF4-FFF2-40B4-BE49-F238E27FC236}">
                  <a16:creationId xmlns:a16="http://schemas.microsoft.com/office/drawing/2014/main" id="{2BF12B3F-94D0-9B41-9974-3FC6E5305F81}"/>
                </a:ext>
              </a:extLst>
            </p:cNvPr>
            <p:cNvGrpSpPr/>
            <p:nvPr/>
          </p:nvGrpSpPr>
          <p:grpSpPr>
            <a:xfrm>
              <a:off x="4252622" y="1691263"/>
              <a:ext cx="408064" cy="408064"/>
              <a:chOff x="3310687" y="4560948"/>
              <a:chExt cx="408064" cy="408064"/>
            </a:xfrm>
          </p:grpSpPr>
          <p:pic>
            <p:nvPicPr>
              <p:cNvPr id="93" name="Gráfico 92">
                <a:extLst>
                  <a:ext uri="{FF2B5EF4-FFF2-40B4-BE49-F238E27FC236}">
                    <a16:creationId xmlns:a16="http://schemas.microsoft.com/office/drawing/2014/main" id="{A9848D95-B53B-AD4C-BF86-64EBF557A8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3367923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94" name="Elipse 93">
                <a:extLst>
                  <a:ext uri="{FF2B5EF4-FFF2-40B4-BE49-F238E27FC236}">
                    <a16:creationId xmlns:a16="http://schemas.microsoft.com/office/drawing/2014/main" id="{476EB1B5-56D9-D842-80E7-FE01AA9E74D9}"/>
                  </a:ext>
                </a:extLst>
              </p:cNvPr>
              <p:cNvSpPr/>
              <p:nvPr/>
            </p:nvSpPr>
            <p:spPr>
              <a:xfrm>
                <a:off x="3310687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95" name="Grupo 94">
              <a:extLst>
                <a:ext uri="{FF2B5EF4-FFF2-40B4-BE49-F238E27FC236}">
                  <a16:creationId xmlns:a16="http://schemas.microsoft.com/office/drawing/2014/main" id="{C0E1C40D-D241-644A-976E-D7F5795DFD28}"/>
                </a:ext>
              </a:extLst>
            </p:cNvPr>
            <p:cNvGrpSpPr/>
            <p:nvPr/>
          </p:nvGrpSpPr>
          <p:grpSpPr>
            <a:xfrm>
              <a:off x="4883146" y="1691263"/>
              <a:ext cx="408064" cy="408064"/>
              <a:chOff x="3310687" y="4560948"/>
              <a:chExt cx="408064" cy="408064"/>
            </a:xfrm>
          </p:grpSpPr>
          <p:pic>
            <p:nvPicPr>
              <p:cNvPr id="96" name="Gráfico 95">
                <a:extLst>
                  <a:ext uri="{FF2B5EF4-FFF2-40B4-BE49-F238E27FC236}">
                    <a16:creationId xmlns:a16="http://schemas.microsoft.com/office/drawing/2014/main" id="{05D4DF22-9C4E-2942-A0FC-3370D13DB2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3367923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97" name="Elipse 96">
                <a:extLst>
                  <a:ext uri="{FF2B5EF4-FFF2-40B4-BE49-F238E27FC236}">
                    <a16:creationId xmlns:a16="http://schemas.microsoft.com/office/drawing/2014/main" id="{6A3CAFEB-EAAB-1040-B5B8-185E8E669D67}"/>
                  </a:ext>
                </a:extLst>
              </p:cNvPr>
              <p:cNvSpPr/>
              <p:nvPr/>
            </p:nvSpPr>
            <p:spPr>
              <a:xfrm>
                <a:off x="3310687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98" name="Grupo 97">
              <a:extLst>
                <a:ext uri="{FF2B5EF4-FFF2-40B4-BE49-F238E27FC236}">
                  <a16:creationId xmlns:a16="http://schemas.microsoft.com/office/drawing/2014/main" id="{FB224083-C538-BA48-A50E-1C56D86997E7}"/>
                </a:ext>
              </a:extLst>
            </p:cNvPr>
            <p:cNvGrpSpPr/>
            <p:nvPr/>
          </p:nvGrpSpPr>
          <p:grpSpPr>
            <a:xfrm>
              <a:off x="5513670" y="1689137"/>
              <a:ext cx="408064" cy="408064"/>
              <a:chOff x="3310687" y="4560948"/>
              <a:chExt cx="408064" cy="408064"/>
            </a:xfrm>
          </p:grpSpPr>
          <p:pic>
            <p:nvPicPr>
              <p:cNvPr id="99" name="Gráfico 98">
                <a:extLst>
                  <a:ext uri="{FF2B5EF4-FFF2-40B4-BE49-F238E27FC236}">
                    <a16:creationId xmlns:a16="http://schemas.microsoft.com/office/drawing/2014/main" id="{D4C4014D-5D17-C540-866D-7CC105CAE9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3367923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100" name="Elipse 99">
                <a:extLst>
                  <a:ext uri="{FF2B5EF4-FFF2-40B4-BE49-F238E27FC236}">
                    <a16:creationId xmlns:a16="http://schemas.microsoft.com/office/drawing/2014/main" id="{1E424255-7369-294C-ACFC-1C59AF074AEF}"/>
                  </a:ext>
                </a:extLst>
              </p:cNvPr>
              <p:cNvSpPr/>
              <p:nvPr/>
            </p:nvSpPr>
            <p:spPr>
              <a:xfrm>
                <a:off x="3310687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B2939243-2748-5747-A012-EE8A8B970FF1}"/>
              </a:ext>
            </a:extLst>
          </p:cNvPr>
          <p:cNvGrpSpPr/>
          <p:nvPr/>
        </p:nvGrpSpPr>
        <p:grpSpPr>
          <a:xfrm>
            <a:off x="1587350" y="2079490"/>
            <a:ext cx="1679683" cy="1013281"/>
            <a:chOff x="1604869" y="2039964"/>
            <a:chExt cx="1679683" cy="1013281"/>
          </a:xfrm>
        </p:grpSpPr>
        <p:grpSp>
          <p:nvGrpSpPr>
            <p:cNvPr id="101" name="Grupo 100">
              <a:extLst>
                <a:ext uri="{FF2B5EF4-FFF2-40B4-BE49-F238E27FC236}">
                  <a16:creationId xmlns:a16="http://schemas.microsoft.com/office/drawing/2014/main" id="{25804EC7-FE4C-2844-BD09-4666894D81A9}"/>
                </a:ext>
              </a:extLst>
            </p:cNvPr>
            <p:cNvGrpSpPr/>
            <p:nvPr/>
          </p:nvGrpSpPr>
          <p:grpSpPr>
            <a:xfrm>
              <a:off x="1615440" y="2039964"/>
              <a:ext cx="408064" cy="408064"/>
              <a:chOff x="2781300" y="4560948"/>
              <a:chExt cx="408064" cy="408064"/>
            </a:xfrm>
          </p:grpSpPr>
          <p:pic>
            <p:nvPicPr>
              <p:cNvPr id="102" name="Gráfico 101">
                <a:extLst>
                  <a:ext uri="{FF2B5EF4-FFF2-40B4-BE49-F238E27FC236}">
                    <a16:creationId xmlns:a16="http://schemas.microsoft.com/office/drawing/2014/main" id="{E499DB26-8A01-A14B-A49F-0C1498D28B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2838537" y="4618185"/>
                <a:ext cx="293589" cy="293590"/>
              </a:xfrm>
              <a:prstGeom prst="rect">
                <a:avLst/>
              </a:prstGeom>
            </p:spPr>
          </p:pic>
          <p:sp>
            <p:nvSpPr>
              <p:cNvPr id="103" name="Elipse 102">
                <a:extLst>
                  <a:ext uri="{FF2B5EF4-FFF2-40B4-BE49-F238E27FC236}">
                    <a16:creationId xmlns:a16="http://schemas.microsoft.com/office/drawing/2014/main" id="{6098A0E6-7C2F-B84B-970E-3C77BF6D945F}"/>
                  </a:ext>
                </a:extLst>
              </p:cNvPr>
              <p:cNvSpPr/>
              <p:nvPr/>
            </p:nvSpPr>
            <p:spPr>
              <a:xfrm>
                <a:off x="2781300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104" name="Grupo 103">
              <a:extLst>
                <a:ext uri="{FF2B5EF4-FFF2-40B4-BE49-F238E27FC236}">
                  <a16:creationId xmlns:a16="http://schemas.microsoft.com/office/drawing/2014/main" id="{DC4ECFCE-D61A-2E49-8D3D-CEA690203BE5}"/>
                </a:ext>
              </a:extLst>
            </p:cNvPr>
            <p:cNvGrpSpPr/>
            <p:nvPr/>
          </p:nvGrpSpPr>
          <p:grpSpPr>
            <a:xfrm>
              <a:off x="2245964" y="2039964"/>
              <a:ext cx="408064" cy="408064"/>
              <a:chOff x="2781300" y="4560948"/>
              <a:chExt cx="408064" cy="408064"/>
            </a:xfrm>
          </p:grpSpPr>
          <p:pic>
            <p:nvPicPr>
              <p:cNvPr id="105" name="Gráfico 104">
                <a:extLst>
                  <a:ext uri="{FF2B5EF4-FFF2-40B4-BE49-F238E27FC236}">
                    <a16:creationId xmlns:a16="http://schemas.microsoft.com/office/drawing/2014/main" id="{0E490204-1BF1-4044-9B77-3FD7359F54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2838537" y="4618185"/>
                <a:ext cx="293589" cy="293590"/>
              </a:xfrm>
              <a:prstGeom prst="rect">
                <a:avLst/>
              </a:prstGeom>
            </p:spPr>
          </p:pic>
          <p:sp>
            <p:nvSpPr>
              <p:cNvPr id="106" name="Elipse 105">
                <a:extLst>
                  <a:ext uri="{FF2B5EF4-FFF2-40B4-BE49-F238E27FC236}">
                    <a16:creationId xmlns:a16="http://schemas.microsoft.com/office/drawing/2014/main" id="{0655E93F-FDCD-9647-A44B-0F05C85280E6}"/>
                  </a:ext>
                </a:extLst>
              </p:cNvPr>
              <p:cNvSpPr/>
              <p:nvPr/>
            </p:nvSpPr>
            <p:spPr>
              <a:xfrm>
                <a:off x="2781300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107" name="Grupo 106">
              <a:extLst>
                <a:ext uri="{FF2B5EF4-FFF2-40B4-BE49-F238E27FC236}">
                  <a16:creationId xmlns:a16="http://schemas.microsoft.com/office/drawing/2014/main" id="{44522814-B941-1446-B81C-34B4DAA43D56}"/>
                </a:ext>
              </a:extLst>
            </p:cNvPr>
            <p:cNvGrpSpPr/>
            <p:nvPr/>
          </p:nvGrpSpPr>
          <p:grpSpPr>
            <a:xfrm>
              <a:off x="2876488" y="2044459"/>
              <a:ext cx="408064" cy="408064"/>
              <a:chOff x="2781300" y="4560948"/>
              <a:chExt cx="408064" cy="408064"/>
            </a:xfrm>
          </p:grpSpPr>
          <p:pic>
            <p:nvPicPr>
              <p:cNvPr id="108" name="Gráfico 107">
                <a:extLst>
                  <a:ext uri="{FF2B5EF4-FFF2-40B4-BE49-F238E27FC236}">
                    <a16:creationId xmlns:a16="http://schemas.microsoft.com/office/drawing/2014/main" id="{1045B5F5-0C83-734A-9358-FE415DBEB9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2838537" y="4618185"/>
                <a:ext cx="293589" cy="293590"/>
              </a:xfrm>
              <a:prstGeom prst="rect">
                <a:avLst/>
              </a:prstGeom>
            </p:spPr>
          </p:pic>
          <p:sp>
            <p:nvSpPr>
              <p:cNvPr id="109" name="Elipse 108">
                <a:extLst>
                  <a:ext uri="{FF2B5EF4-FFF2-40B4-BE49-F238E27FC236}">
                    <a16:creationId xmlns:a16="http://schemas.microsoft.com/office/drawing/2014/main" id="{D0FF8849-0CC1-CE41-BBE6-6CFA34655D1C}"/>
                  </a:ext>
                </a:extLst>
              </p:cNvPr>
              <p:cNvSpPr/>
              <p:nvPr/>
            </p:nvSpPr>
            <p:spPr>
              <a:xfrm>
                <a:off x="2781300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110" name="Grupo 109">
              <a:extLst>
                <a:ext uri="{FF2B5EF4-FFF2-40B4-BE49-F238E27FC236}">
                  <a16:creationId xmlns:a16="http://schemas.microsoft.com/office/drawing/2014/main" id="{D3C00B4E-B6E9-C54C-8FDF-13BC3725531D}"/>
                </a:ext>
              </a:extLst>
            </p:cNvPr>
            <p:cNvGrpSpPr/>
            <p:nvPr/>
          </p:nvGrpSpPr>
          <p:grpSpPr>
            <a:xfrm>
              <a:off x="1604869" y="2640686"/>
              <a:ext cx="408064" cy="408064"/>
              <a:chOff x="2781300" y="4560948"/>
              <a:chExt cx="408064" cy="408064"/>
            </a:xfrm>
          </p:grpSpPr>
          <p:pic>
            <p:nvPicPr>
              <p:cNvPr id="111" name="Gráfico 110">
                <a:extLst>
                  <a:ext uri="{FF2B5EF4-FFF2-40B4-BE49-F238E27FC236}">
                    <a16:creationId xmlns:a16="http://schemas.microsoft.com/office/drawing/2014/main" id="{F5376591-D1CB-4D47-BCBE-E556442215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2838537" y="4618185"/>
                <a:ext cx="293589" cy="293590"/>
              </a:xfrm>
              <a:prstGeom prst="rect">
                <a:avLst/>
              </a:prstGeom>
            </p:spPr>
          </p:pic>
          <p:sp>
            <p:nvSpPr>
              <p:cNvPr id="112" name="Elipse 111">
                <a:extLst>
                  <a:ext uri="{FF2B5EF4-FFF2-40B4-BE49-F238E27FC236}">
                    <a16:creationId xmlns:a16="http://schemas.microsoft.com/office/drawing/2014/main" id="{5421FFD8-8D13-1342-B84D-D481A0A3C19F}"/>
                  </a:ext>
                </a:extLst>
              </p:cNvPr>
              <p:cNvSpPr/>
              <p:nvPr/>
            </p:nvSpPr>
            <p:spPr>
              <a:xfrm>
                <a:off x="2781300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113" name="Grupo 112">
              <a:extLst>
                <a:ext uri="{FF2B5EF4-FFF2-40B4-BE49-F238E27FC236}">
                  <a16:creationId xmlns:a16="http://schemas.microsoft.com/office/drawing/2014/main" id="{30328F47-4DA7-D04D-972A-1FDB680B0F0F}"/>
                </a:ext>
              </a:extLst>
            </p:cNvPr>
            <p:cNvGrpSpPr/>
            <p:nvPr/>
          </p:nvGrpSpPr>
          <p:grpSpPr>
            <a:xfrm>
              <a:off x="2235393" y="2640686"/>
              <a:ext cx="408064" cy="408064"/>
              <a:chOff x="2781300" y="4560948"/>
              <a:chExt cx="408064" cy="408064"/>
            </a:xfrm>
          </p:grpSpPr>
          <p:pic>
            <p:nvPicPr>
              <p:cNvPr id="114" name="Gráfico 113">
                <a:extLst>
                  <a:ext uri="{FF2B5EF4-FFF2-40B4-BE49-F238E27FC236}">
                    <a16:creationId xmlns:a16="http://schemas.microsoft.com/office/drawing/2014/main" id="{33C4D907-F4CF-A249-B6C2-5D7A12AA8A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2838537" y="4618185"/>
                <a:ext cx="293589" cy="293590"/>
              </a:xfrm>
              <a:prstGeom prst="rect">
                <a:avLst/>
              </a:prstGeom>
            </p:spPr>
          </p:pic>
          <p:sp>
            <p:nvSpPr>
              <p:cNvPr id="115" name="Elipse 114">
                <a:extLst>
                  <a:ext uri="{FF2B5EF4-FFF2-40B4-BE49-F238E27FC236}">
                    <a16:creationId xmlns:a16="http://schemas.microsoft.com/office/drawing/2014/main" id="{0C799750-E062-CA45-ACA2-DBC887F75E03}"/>
                  </a:ext>
                </a:extLst>
              </p:cNvPr>
              <p:cNvSpPr/>
              <p:nvPr/>
            </p:nvSpPr>
            <p:spPr>
              <a:xfrm>
                <a:off x="2781300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116" name="Grupo 115">
              <a:extLst>
                <a:ext uri="{FF2B5EF4-FFF2-40B4-BE49-F238E27FC236}">
                  <a16:creationId xmlns:a16="http://schemas.microsoft.com/office/drawing/2014/main" id="{56A1DB68-A627-BC42-90D2-BCDC4FD9209A}"/>
                </a:ext>
              </a:extLst>
            </p:cNvPr>
            <p:cNvGrpSpPr/>
            <p:nvPr/>
          </p:nvGrpSpPr>
          <p:grpSpPr>
            <a:xfrm>
              <a:off x="2865917" y="2645181"/>
              <a:ext cx="408064" cy="408064"/>
              <a:chOff x="2781300" y="4560948"/>
              <a:chExt cx="408064" cy="408064"/>
            </a:xfrm>
          </p:grpSpPr>
          <p:pic>
            <p:nvPicPr>
              <p:cNvPr id="117" name="Gráfico 116">
                <a:extLst>
                  <a:ext uri="{FF2B5EF4-FFF2-40B4-BE49-F238E27FC236}">
                    <a16:creationId xmlns:a16="http://schemas.microsoft.com/office/drawing/2014/main" id="{B17379C9-5776-9140-8378-CAD63F0C86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2838537" y="4618185"/>
                <a:ext cx="293589" cy="293590"/>
              </a:xfrm>
              <a:prstGeom prst="rect">
                <a:avLst/>
              </a:prstGeom>
            </p:spPr>
          </p:pic>
          <p:sp>
            <p:nvSpPr>
              <p:cNvPr id="118" name="Elipse 117">
                <a:extLst>
                  <a:ext uri="{FF2B5EF4-FFF2-40B4-BE49-F238E27FC236}">
                    <a16:creationId xmlns:a16="http://schemas.microsoft.com/office/drawing/2014/main" id="{2D413F38-67E7-634D-80D5-335A82162E25}"/>
                  </a:ext>
                </a:extLst>
              </p:cNvPr>
              <p:cNvSpPr/>
              <p:nvPr/>
            </p:nvSpPr>
            <p:spPr>
              <a:xfrm>
                <a:off x="2781300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509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: Rounded Corners 25">
            <a:extLst>
              <a:ext uri="{FF2B5EF4-FFF2-40B4-BE49-F238E27FC236}">
                <a16:creationId xmlns:a16="http://schemas.microsoft.com/office/drawing/2014/main" id="{63A13689-22AF-7348-9DB0-2643A1F1A0C4}"/>
              </a:ext>
            </a:extLst>
          </p:cNvPr>
          <p:cNvSpPr/>
          <p:nvPr/>
        </p:nvSpPr>
        <p:spPr>
          <a:xfrm>
            <a:off x="1272697" y="1290286"/>
            <a:ext cx="2308989" cy="2591689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rgbClr val="C4FC9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34" name="Rectangle: Rounded Corners 36">
            <a:extLst>
              <a:ext uri="{FF2B5EF4-FFF2-40B4-BE49-F238E27FC236}">
                <a16:creationId xmlns:a16="http://schemas.microsoft.com/office/drawing/2014/main" id="{4C1EF06E-8810-7C47-98E8-D870CA45E000}"/>
              </a:ext>
            </a:extLst>
          </p:cNvPr>
          <p:cNvSpPr/>
          <p:nvPr/>
        </p:nvSpPr>
        <p:spPr>
          <a:xfrm>
            <a:off x="3821250" y="1290286"/>
            <a:ext cx="2497364" cy="1210018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rgbClr val="C4FC9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35" name="Rectangle: Rounded Corners 37">
            <a:extLst>
              <a:ext uri="{FF2B5EF4-FFF2-40B4-BE49-F238E27FC236}">
                <a16:creationId xmlns:a16="http://schemas.microsoft.com/office/drawing/2014/main" id="{28349101-98C5-9D4B-894A-486143D53B5C}"/>
              </a:ext>
            </a:extLst>
          </p:cNvPr>
          <p:cNvSpPr/>
          <p:nvPr/>
        </p:nvSpPr>
        <p:spPr>
          <a:xfrm>
            <a:off x="6541074" y="1291812"/>
            <a:ext cx="1330230" cy="1206966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rgbClr val="C4FC9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36" name="Rectangle: Rounded Corners 38">
            <a:extLst>
              <a:ext uri="{FF2B5EF4-FFF2-40B4-BE49-F238E27FC236}">
                <a16:creationId xmlns:a16="http://schemas.microsoft.com/office/drawing/2014/main" id="{9FCEDE4C-6CDB-E548-B617-DE15F01FDAAF}"/>
              </a:ext>
            </a:extLst>
          </p:cNvPr>
          <p:cNvSpPr/>
          <p:nvPr/>
        </p:nvSpPr>
        <p:spPr>
          <a:xfrm>
            <a:off x="5946299" y="2647773"/>
            <a:ext cx="1925005" cy="1210018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rgbClr val="C4FC9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9" name="CuadroTexto 8">
            <a:extLst>
              <a:ext uri="{FF2B5EF4-FFF2-40B4-BE49-F238E27FC236}">
                <a16:creationId xmlns:a16="http://schemas.microsoft.com/office/drawing/2014/main" id="{A0303773-4E0E-E74B-BC00-13D3D4E6C655}"/>
              </a:ext>
            </a:extLst>
          </p:cNvPr>
          <p:cNvSpPr txBox="1"/>
          <p:nvPr/>
        </p:nvSpPr>
        <p:spPr>
          <a:xfrm>
            <a:off x="1516304" y="861415"/>
            <a:ext cx="1821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Light" panose="020B0403030202060203" pitchFamily="34" charset="77"/>
              </a:rPr>
              <a:t>Development</a:t>
            </a:r>
          </a:p>
        </p:txBody>
      </p:sp>
      <p:sp>
        <p:nvSpPr>
          <p:cNvPr id="50" name="CuadroTexto 8">
            <a:extLst>
              <a:ext uri="{FF2B5EF4-FFF2-40B4-BE49-F238E27FC236}">
                <a16:creationId xmlns:a16="http://schemas.microsoft.com/office/drawing/2014/main" id="{97361A8B-9131-644F-845A-08453765AD85}"/>
              </a:ext>
            </a:extLst>
          </p:cNvPr>
          <p:cNvSpPr txBox="1"/>
          <p:nvPr/>
        </p:nvSpPr>
        <p:spPr>
          <a:xfrm>
            <a:off x="4669503" y="864466"/>
            <a:ext cx="8008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Light" panose="020B0403030202060203" pitchFamily="34" charset="77"/>
              </a:rPr>
              <a:t>Test</a:t>
            </a:r>
          </a:p>
        </p:txBody>
      </p:sp>
      <p:sp>
        <p:nvSpPr>
          <p:cNvPr id="55" name="CuadroTexto 8">
            <a:extLst>
              <a:ext uri="{FF2B5EF4-FFF2-40B4-BE49-F238E27FC236}">
                <a16:creationId xmlns:a16="http://schemas.microsoft.com/office/drawing/2014/main" id="{25EFEA3E-CA9C-674C-95B6-B69F4F68C2BE}"/>
              </a:ext>
            </a:extLst>
          </p:cNvPr>
          <p:cNvSpPr txBox="1"/>
          <p:nvPr/>
        </p:nvSpPr>
        <p:spPr>
          <a:xfrm>
            <a:off x="6541075" y="864466"/>
            <a:ext cx="1330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Light" panose="020B0403030202060203" pitchFamily="34" charset="77"/>
              </a:rPr>
              <a:t>Security</a:t>
            </a:r>
          </a:p>
        </p:txBody>
      </p:sp>
      <p:sp>
        <p:nvSpPr>
          <p:cNvPr id="56" name="CuadroTexto 8">
            <a:extLst>
              <a:ext uri="{FF2B5EF4-FFF2-40B4-BE49-F238E27FC236}">
                <a16:creationId xmlns:a16="http://schemas.microsoft.com/office/drawing/2014/main" id="{40EA3702-835B-8B44-AF85-6C64D214782F}"/>
              </a:ext>
            </a:extLst>
          </p:cNvPr>
          <p:cNvSpPr txBox="1"/>
          <p:nvPr/>
        </p:nvSpPr>
        <p:spPr>
          <a:xfrm>
            <a:off x="6172634" y="3881975"/>
            <a:ext cx="14723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Light" panose="020B0403030202060203" pitchFamily="34" charset="77"/>
              </a:rPr>
              <a:t>Operations</a:t>
            </a:r>
          </a:p>
        </p:txBody>
      </p:sp>
      <p:sp>
        <p:nvSpPr>
          <p:cNvPr id="59" name="CuadroTexto 8">
            <a:extLst>
              <a:ext uri="{FF2B5EF4-FFF2-40B4-BE49-F238E27FC236}">
                <a16:creationId xmlns:a16="http://schemas.microsoft.com/office/drawing/2014/main" id="{056554F9-DC87-894B-ACC3-766C88799758}"/>
              </a:ext>
            </a:extLst>
          </p:cNvPr>
          <p:cNvSpPr txBox="1"/>
          <p:nvPr/>
        </p:nvSpPr>
        <p:spPr>
          <a:xfrm>
            <a:off x="4047585" y="3881975"/>
            <a:ext cx="14723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Light" panose="020B0403030202060203" pitchFamily="34" charset="77"/>
              </a:rPr>
              <a:t>Design</a:t>
            </a:r>
          </a:p>
        </p:txBody>
      </p:sp>
      <p:sp>
        <p:nvSpPr>
          <p:cNvPr id="65" name="Rectangle: Rounded Corners 38">
            <a:extLst>
              <a:ext uri="{FF2B5EF4-FFF2-40B4-BE49-F238E27FC236}">
                <a16:creationId xmlns:a16="http://schemas.microsoft.com/office/drawing/2014/main" id="{7D82BA8F-EEE9-F942-B1F8-2CCA120C0359}"/>
              </a:ext>
            </a:extLst>
          </p:cNvPr>
          <p:cNvSpPr/>
          <p:nvPr/>
        </p:nvSpPr>
        <p:spPr>
          <a:xfrm>
            <a:off x="3821250" y="2647773"/>
            <a:ext cx="1925005" cy="1210018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rgbClr val="C4FC9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80" name="Imagen 79" descr="Icono&#10;&#10;Descripción generada automáticamente">
            <a:extLst>
              <a:ext uri="{FF2B5EF4-FFF2-40B4-BE49-F238E27FC236}">
                <a16:creationId xmlns:a16="http://schemas.microsoft.com/office/drawing/2014/main" id="{514631A6-7D40-144C-88B3-93006EBB93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grpSp>
        <p:nvGrpSpPr>
          <p:cNvPr id="31" name="Grupo 30">
            <a:extLst>
              <a:ext uri="{FF2B5EF4-FFF2-40B4-BE49-F238E27FC236}">
                <a16:creationId xmlns:a16="http://schemas.microsoft.com/office/drawing/2014/main" id="{6BE0BB2A-E8AF-2743-B9E1-7C1F03D718AB}"/>
              </a:ext>
            </a:extLst>
          </p:cNvPr>
          <p:cNvGrpSpPr/>
          <p:nvPr/>
        </p:nvGrpSpPr>
        <p:grpSpPr>
          <a:xfrm>
            <a:off x="4257610" y="3048750"/>
            <a:ext cx="1052285" cy="408064"/>
            <a:chOff x="4261439" y="3048750"/>
            <a:chExt cx="1052285" cy="408064"/>
          </a:xfrm>
        </p:grpSpPr>
        <p:grpSp>
          <p:nvGrpSpPr>
            <p:cNvPr id="32" name="Grupo 31">
              <a:extLst>
                <a:ext uri="{FF2B5EF4-FFF2-40B4-BE49-F238E27FC236}">
                  <a16:creationId xmlns:a16="http://schemas.microsoft.com/office/drawing/2014/main" id="{A0D43BBB-EB94-7D43-9B1A-3B85CA764B44}"/>
                </a:ext>
              </a:extLst>
            </p:cNvPr>
            <p:cNvGrpSpPr/>
            <p:nvPr/>
          </p:nvGrpSpPr>
          <p:grpSpPr>
            <a:xfrm>
              <a:off x="4261439" y="3048750"/>
              <a:ext cx="408064" cy="408064"/>
              <a:chOff x="3876584" y="4560948"/>
              <a:chExt cx="408064" cy="408064"/>
            </a:xfrm>
          </p:grpSpPr>
          <p:pic>
            <p:nvPicPr>
              <p:cNvPr id="41" name="Gráfico 40">
                <a:extLst>
                  <a:ext uri="{FF2B5EF4-FFF2-40B4-BE49-F238E27FC236}">
                    <a16:creationId xmlns:a16="http://schemas.microsoft.com/office/drawing/2014/main" id="{E79D3D02-AD18-DF4C-AD95-8F38EE3AE3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3917052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42" name="Elipse 41">
                <a:extLst>
                  <a:ext uri="{FF2B5EF4-FFF2-40B4-BE49-F238E27FC236}">
                    <a16:creationId xmlns:a16="http://schemas.microsoft.com/office/drawing/2014/main" id="{FB8F2E5E-5578-1B4A-87A4-78186974F531}"/>
                  </a:ext>
                </a:extLst>
              </p:cNvPr>
              <p:cNvSpPr/>
              <p:nvPr/>
            </p:nvSpPr>
            <p:spPr>
              <a:xfrm>
                <a:off x="3876584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37" name="Grupo 36">
              <a:extLst>
                <a:ext uri="{FF2B5EF4-FFF2-40B4-BE49-F238E27FC236}">
                  <a16:creationId xmlns:a16="http://schemas.microsoft.com/office/drawing/2014/main" id="{D23BCC86-923B-C847-8CBF-414F43314FEC}"/>
                </a:ext>
              </a:extLst>
            </p:cNvPr>
            <p:cNvGrpSpPr/>
            <p:nvPr/>
          </p:nvGrpSpPr>
          <p:grpSpPr>
            <a:xfrm>
              <a:off x="4905660" y="3048750"/>
              <a:ext cx="408064" cy="408064"/>
              <a:chOff x="3876584" y="4560948"/>
              <a:chExt cx="408064" cy="408064"/>
            </a:xfrm>
          </p:grpSpPr>
          <p:pic>
            <p:nvPicPr>
              <p:cNvPr id="38" name="Gráfico 37">
                <a:extLst>
                  <a:ext uri="{FF2B5EF4-FFF2-40B4-BE49-F238E27FC236}">
                    <a16:creationId xmlns:a16="http://schemas.microsoft.com/office/drawing/2014/main" id="{C8BE3A12-8E87-4E41-9B53-E005C1335B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3917052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39" name="Elipse 38">
                <a:extLst>
                  <a:ext uri="{FF2B5EF4-FFF2-40B4-BE49-F238E27FC236}">
                    <a16:creationId xmlns:a16="http://schemas.microsoft.com/office/drawing/2014/main" id="{36CFE1CB-6A03-3141-861E-46B785C822A6}"/>
                  </a:ext>
                </a:extLst>
              </p:cNvPr>
              <p:cNvSpPr/>
              <p:nvPr/>
            </p:nvSpPr>
            <p:spPr>
              <a:xfrm>
                <a:off x="3876584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</p:grpSp>
      <p:grpSp>
        <p:nvGrpSpPr>
          <p:cNvPr id="43" name="Grupo 42">
            <a:extLst>
              <a:ext uri="{FF2B5EF4-FFF2-40B4-BE49-F238E27FC236}">
                <a16:creationId xmlns:a16="http://schemas.microsoft.com/office/drawing/2014/main" id="{8E0875CC-0D20-B14C-8718-3A7F9E6FA375}"/>
              </a:ext>
            </a:extLst>
          </p:cNvPr>
          <p:cNvGrpSpPr/>
          <p:nvPr/>
        </p:nvGrpSpPr>
        <p:grpSpPr>
          <a:xfrm>
            <a:off x="6380502" y="3048750"/>
            <a:ext cx="1056598" cy="408064"/>
            <a:chOff x="6397241" y="3048750"/>
            <a:chExt cx="1056598" cy="408064"/>
          </a:xfrm>
        </p:grpSpPr>
        <p:grpSp>
          <p:nvGrpSpPr>
            <p:cNvPr id="44" name="Grupo 43">
              <a:extLst>
                <a:ext uri="{FF2B5EF4-FFF2-40B4-BE49-F238E27FC236}">
                  <a16:creationId xmlns:a16="http://schemas.microsoft.com/office/drawing/2014/main" id="{575153D2-F124-C441-9E6C-FF793EF5754D}"/>
                </a:ext>
              </a:extLst>
            </p:cNvPr>
            <p:cNvGrpSpPr/>
            <p:nvPr/>
          </p:nvGrpSpPr>
          <p:grpSpPr>
            <a:xfrm>
              <a:off x="6397241" y="3048750"/>
              <a:ext cx="408064" cy="408064"/>
              <a:chOff x="4987541" y="4560948"/>
              <a:chExt cx="408064" cy="408064"/>
            </a:xfrm>
          </p:grpSpPr>
          <p:pic>
            <p:nvPicPr>
              <p:cNvPr id="52" name="Gráfico 51">
                <a:extLst>
                  <a:ext uri="{FF2B5EF4-FFF2-40B4-BE49-F238E27FC236}">
                    <a16:creationId xmlns:a16="http://schemas.microsoft.com/office/drawing/2014/main" id="{751F32CA-A54A-BF41-8AAF-A15E5952AF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5044779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53" name="Elipse 52">
                <a:extLst>
                  <a:ext uri="{FF2B5EF4-FFF2-40B4-BE49-F238E27FC236}">
                    <a16:creationId xmlns:a16="http://schemas.microsoft.com/office/drawing/2014/main" id="{AF5F9F4F-B455-8841-8C19-F44CC0DABB7F}"/>
                  </a:ext>
                </a:extLst>
              </p:cNvPr>
              <p:cNvSpPr/>
              <p:nvPr/>
            </p:nvSpPr>
            <p:spPr>
              <a:xfrm>
                <a:off x="4987541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45" name="Grupo 44">
              <a:extLst>
                <a:ext uri="{FF2B5EF4-FFF2-40B4-BE49-F238E27FC236}">
                  <a16:creationId xmlns:a16="http://schemas.microsoft.com/office/drawing/2014/main" id="{0CED5B59-0D5D-1442-928B-1E848FB6046C}"/>
                </a:ext>
              </a:extLst>
            </p:cNvPr>
            <p:cNvGrpSpPr/>
            <p:nvPr/>
          </p:nvGrpSpPr>
          <p:grpSpPr>
            <a:xfrm>
              <a:off x="7045775" y="3048750"/>
              <a:ext cx="408064" cy="408064"/>
              <a:chOff x="4987541" y="4560948"/>
              <a:chExt cx="408064" cy="408064"/>
            </a:xfrm>
          </p:grpSpPr>
          <p:pic>
            <p:nvPicPr>
              <p:cNvPr id="46" name="Gráfico 45">
                <a:extLst>
                  <a:ext uri="{FF2B5EF4-FFF2-40B4-BE49-F238E27FC236}">
                    <a16:creationId xmlns:a16="http://schemas.microsoft.com/office/drawing/2014/main" id="{EBE4477B-1588-E447-BF58-5D69FF6554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5044779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47" name="Elipse 46">
                <a:extLst>
                  <a:ext uri="{FF2B5EF4-FFF2-40B4-BE49-F238E27FC236}">
                    <a16:creationId xmlns:a16="http://schemas.microsoft.com/office/drawing/2014/main" id="{7FF78FEF-5FDA-604A-AFA5-CE5EBD4D8093}"/>
                  </a:ext>
                </a:extLst>
              </p:cNvPr>
              <p:cNvSpPr/>
              <p:nvPr/>
            </p:nvSpPr>
            <p:spPr>
              <a:xfrm>
                <a:off x="4987541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</p:grpSp>
      <p:grpSp>
        <p:nvGrpSpPr>
          <p:cNvPr id="57" name="Grupo 56">
            <a:extLst>
              <a:ext uri="{FF2B5EF4-FFF2-40B4-BE49-F238E27FC236}">
                <a16:creationId xmlns:a16="http://schemas.microsoft.com/office/drawing/2014/main" id="{61CFF281-8A2E-C643-A505-420D50ABDB22}"/>
              </a:ext>
            </a:extLst>
          </p:cNvPr>
          <p:cNvGrpSpPr/>
          <p:nvPr/>
        </p:nvGrpSpPr>
        <p:grpSpPr>
          <a:xfrm>
            <a:off x="7002157" y="1691263"/>
            <a:ext cx="408064" cy="408064"/>
            <a:chOff x="4363346" y="4563074"/>
            <a:chExt cx="408064" cy="408064"/>
          </a:xfrm>
        </p:grpSpPr>
        <p:pic>
          <p:nvPicPr>
            <p:cNvPr id="58" name="Gráfico 57">
              <a:extLst>
                <a:ext uri="{FF2B5EF4-FFF2-40B4-BE49-F238E27FC236}">
                  <a16:creationId xmlns:a16="http://schemas.microsoft.com/office/drawing/2014/main" id="{30DF6424-7F68-C847-9589-DE8E89B121A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4403813" y="4618185"/>
              <a:ext cx="293590" cy="293590"/>
            </a:xfrm>
            <a:prstGeom prst="rect">
              <a:avLst/>
            </a:prstGeom>
          </p:spPr>
        </p:pic>
        <p:sp>
          <p:nvSpPr>
            <p:cNvPr id="60" name="Elipse 59">
              <a:extLst>
                <a:ext uri="{FF2B5EF4-FFF2-40B4-BE49-F238E27FC236}">
                  <a16:creationId xmlns:a16="http://schemas.microsoft.com/office/drawing/2014/main" id="{3EEE0E00-D833-1149-8B4F-1B5EA5900A80}"/>
                </a:ext>
              </a:extLst>
            </p:cNvPr>
            <p:cNvSpPr/>
            <p:nvPr/>
          </p:nvSpPr>
          <p:spPr>
            <a:xfrm>
              <a:off x="4363346" y="4563074"/>
              <a:ext cx="408064" cy="408064"/>
            </a:xfrm>
            <a:prstGeom prst="ellipse">
              <a:avLst/>
            </a:pr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UY"/>
            </a:p>
          </p:txBody>
        </p:sp>
      </p:grpSp>
      <p:grpSp>
        <p:nvGrpSpPr>
          <p:cNvPr id="61" name="Grupo 60">
            <a:extLst>
              <a:ext uri="{FF2B5EF4-FFF2-40B4-BE49-F238E27FC236}">
                <a16:creationId xmlns:a16="http://schemas.microsoft.com/office/drawing/2014/main" id="{03A66ADE-4402-384F-9F54-0B2CFDE82C24}"/>
              </a:ext>
            </a:extLst>
          </p:cNvPr>
          <p:cNvGrpSpPr/>
          <p:nvPr/>
        </p:nvGrpSpPr>
        <p:grpSpPr>
          <a:xfrm>
            <a:off x="4235376" y="1689137"/>
            <a:ext cx="1669112" cy="410190"/>
            <a:chOff x="4252622" y="1689137"/>
            <a:chExt cx="1669112" cy="410190"/>
          </a:xfrm>
        </p:grpSpPr>
        <p:grpSp>
          <p:nvGrpSpPr>
            <p:cNvPr id="62" name="Grupo 61">
              <a:extLst>
                <a:ext uri="{FF2B5EF4-FFF2-40B4-BE49-F238E27FC236}">
                  <a16:creationId xmlns:a16="http://schemas.microsoft.com/office/drawing/2014/main" id="{285F5DDA-7A03-E64B-8212-AB4F85936B67}"/>
                </a:ext>
              </a:extLst>
            </p:cNvPr>
            <p:cNvGrpSpPr/>
            <p:nvPr/>
          </p:nvGrpSpPr>
          <p:grpSpPr>
            <a:xfrm>
              <a:off x="4252622" y="1691263"/>
              <a:ext cx="408064" cy="408064"/>
              <a:chOff x="3310687" y="4560948"/>
              <a:chExt cx="408064" cy="408064"/>
            </a:xfrm>
          </p:grpSpPr>
          <p:pic>
            <p:nvPicPr>
              <p:cNvPr id="85" name="Gráfico 84">
                <a:extLst>
                  <a:ext uri="{FF2B5EF4-FFF2-40B4-BE49-F238E27FC236}">
                    <a16:creationId xmlns:a16="http://schemas.microsoft.com/office/drawing/2014/main" id="{30AF5EB0-D468-C743-B558-C56D0F3BDB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3367923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86" name="Elipse 85">
                <a:extLst>
                  <a:ext uri="{FF2B5EF4-FFF2-40B4-BE49-F238E27FC236}">
                    <a16:creationId xmlns:a16="http://schemas.microsoft.com/office/drawing/2014/main" id="{D14C741B-F436-FD43-9971-1A4F34B846F4}"/>
                  </a:ext>
                </a:extLst>
              </p:cNvPr>
              <p:cNvSpPr/>
              <p:nvPr/>
            </p:nvSpPr>
            <p:spPr>
              <a:xfrm>
                <a:off x="3310687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63" name="Grupo 62">
              <a:extLst>
                <a:ext uri="{FF2B5EF4-FFF2-40B4-BE49-F238E27FC236}">
                  <a16:creationId xmlns:a16="http://schemas.microsoft.com/office/drawing/2014/main" id="{BACA76D5-C6FB-2648-BA05-5203DAEFDF91}"/>
                </a:ext>
              </a:extLst>
            </p:cNvPr>
            <p:cNvGrpSpPr/>
            <p:nvPr/>
          </p:nvGrpSpPr>
          <p:grpSpPr>
            <a:xfrm>
              <a:off x="4883146" y="1691263"/>
              <a:ext cx="408064" cy="408064"/>
              <a:chOff x="3310687" y="4560948"/>
              <a:chExt cx="408064" cy="408064"/>
            </a:xfrm>
          </p:grpSpPr>
          <p:pic>
            <p:nvPicPr>
              <p:cNvPr id="83" name="Gráfico 82">
                <a:extLst>
                  <a:ext uri="{FF2B5EF4-FFF2-40B4-BE49-F238E27FC236}">
                    <a16:creationId xmlns:a16="http://schemas.microsoft.com/office/drawing/2014/main" id="{230053FF-443C-D749-B7A4-624671D938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3367923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84" name="Elipse 83">
                <a:extLst>
                  <a:ext uri="{FF2B5EF4-FFF2-40B4-BE49-F238E27FC236}">
                    <a16:creationId xmlns:a16="http://schemas.microsoft.com/office/drawing/2014/main" id="{A15F1522-8A0B-5A48-A9CF-A542462105AD}"/>
                  </a:ext>
                </a:extLst>
              </p:cNvPr>
              <p:cNvSpPr/>
              <p:nvPr/>
            </p:nvSpPr>
            <p:spPr>
              <a:xfrm>
                <a:off x="3310687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64" name="Grupo 63">
              <a:extLst>
                <a:ext uri="{FF2B5EF4-FFF2-40B4-BE49-F238E27FC236}">
                  <a16:creationId xmlns:a16="http://schemas.microsoft.com/office/drawing/2014/main" id="{9F2C48EC-7EC6-B342-8F39-6BD29207D704}"/>
                </a:ext>
              </a:extLst>
            </p:cNvPr>
            <p:cNvGrpSpPr/>
            <p:nvPr/>
          </p:nvGrpSpPr>
          <p:grpSpPr>
            <a:xfrm>
              <a:off x="5513670" y="1689137"/>
              <a:ext cx="408064" cy="408064"/>
              <a:chOff x="3310687" y="4560948"/>
              <a:chExt cx="408064" cy="408064"/>
            </a:xfrm>
          </p:grpSpPr>
          <p:pic>
            <p:nvPicPr>
              <p:cNvPr id="81" name="Gráfico 80">
                <a:extLst>
                  <a:ext uri="{FF2B5EF4-FFF2-40B4-BE49-F238E27FC236}">
                    <a16:creationId xmlns:a16="http://schemas.microsoft.com/office/drawing/2014/main" id="{64B4B8A3-DDFD-9C47-8A2D-F268E043C8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3367923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82" name="Elipse 81">
                <a:extLst>
                  <a:ext uri="{FF2B5EF4-FFF2-40B4-BE49-F238E27FC236}">
                    <a16:creationId xmlns:a16="http://schemas.microsoft.com/office/drawing/2014/main" id="{1173E1E5-FECC-EA4A-85AE-AC7AAA474C1D}"/>
                  </a:ext>
                </a:extLst>
              </p:cNvPr>
              <p:cNvSpPr/>
              <p:nvPr/>
            </p:nvSpPr>
            <p:spPr>
              <a:xfrm>
                <a:off x="3310687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</p:grpSp>
      <p:grpSp>
        <p:nvGrpSpPr>
          <p:cNvPr id="87" name="Grupo 86">
            <a:extLst>
              <a:ext uri="{FF2B5EF4-FFF2-40B4-BE49-F238E27FC236}">
                <a16:creationId xmlns:a16="http://schemas.microsoft.com/office/drawing/2014/main" id="{C43F944C-B27B-AF46-809E-488EBA0935E2}"/>
              </a:ext>
            </a:extLst>
          </p:cNvPr>
          <p:cNvGrpSpPr/>
          <p:nvPr/>
        </p:nvGrpSpPr>
        <p:grpSpPr>
          <a:xfrm>
            <a:off x="1587350" y="2079490"/>
            <a:ext cx="1679683" cy="1013281"/>
            <a:chOff x="1604869" y="2039964"/>
            <a:chExt cx="1679683" cy="1013281"/>
          </a:xfrm>
        </p:grpSpPr>
        <p:grpSp>
          <p:nvGrpSpPr>
            <p:cNvPr id="88" name="Grupo 87">
              <a:extLst>
                <a:ext uri="{FF2B5EF4-FFF2-40B4-BE49-F238E27FC236}">
                  <a16:creationId xmlns:a16="http://schemas.microsoft.com/office/drawing/2014/main" id="{9677F50F-0286-444C-9E8E-D6BADAE0703C}"/>
                </a:ext>
              </a:extLst>
            </p:cNvPr>
            <p:cNvGrpSpPr/>
            <p:nvPr/>
          </p:nvGrpSpPr>
          <p:grpSpPr>
            <a:xfrm>
              <a:off x="1615440" y="2039964"/>
              <a:ext cx="408064" cy="408064"/>
              <a:chOff x="2781300" y="4560948"/>
              <a:chExt cx="408064" cy="408064"/>
            </a:xfrm>
          </p:grpSpPr>
          <p:pic>
            <p:nvPicPr>
              <p:cNvPr id="104" name="Gráfico 103">
                <a:extLst>
                  <a:ext uri="{FF2B5EF4-FFF2-40B4-BE49-F238E27FC236}">
                    <a16:creationId xmlns:a16="http://schemas.microsoft.com/office/drawing/2014/main" id="{870E9F07-113D-3444-A190-F2555B674D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2838537" y="4618185"/>
                <a:ext cx="293589" cy="293590"/>
              </a:xfrm>
              <a:prstGeom prst="rect">
                <a:avLst/>
              </a:prstGeom>
            </p:spPr>
          </p:pic>
          <p:sp>
            <p:nvSpPr>
              <p:cNvPr id="105" name="Elipse 104">
                <a:extLst>
                  <a:ext uri="{FF2B5EF4-FFF2-40B4-BE49-F238E27FC236}">
                    <a16:creationId xmlns:a16="http://schemas.microsoft.com/office/drawing/2014/main" id="{8D00720B-7154-B74D-B7AA-E051E0A0F4D8}"/>
                  </a:ext>
                </a:extLst>
              </p:cNvPr>
              <p:cNvSpPr/>
              <p:nvPr/>
            </p:nvSpPr>
            <p:spPr>
              <a:xfrm>
                <a:off x="2781300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89" name="Grupo 88">
              <a:extLst>
                <a:ext uri="{FF2B5EF4-FFF2-40B4-BE49-F238E27FC236}">
                  <a16:creationId xmlns:a16="http://schemas.microsoft.com/office/drawing/2014/main" id="{C3A2FAFA-AC57-1245-AFC6-BA25C4A239AF}"/>
                </a:ext>
              </a:extLst>
            </p:cNvPr>
            <p:cNvGrpSpPr/>
            <p:nvPr/>
          </p:nvGrpSpPr>
          <p:grpSpPr>
            <a:xfrm>
              <a:off x="2245964" y="2039964"/>
              <a:ext cx="408064" cy="408064"/>
              <a:chOff x="2781300" y="4560948"/>
              <a:chExt cx="408064" cy="408064"/>
            </a:xfrm>
          </p:grpSpPr>
          <p:pic>
            <p:nvPicPr>
              <p:cNvPr id="102" name="Gráfico 101">
                <a:extLst>
                  <a:ext uri="{FF2B5EF4-FFF2-40B4-BE49-F238E27FC236}">
                    <a16:creationId xmlns:a16="http://schemas.microsoft.com/office/drawing/2014/main" id="{3559DE11-B0D2-A644-88EA-54F4899F31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2838537" y="4618185"/>
                <a:ext cx="293589" cy="293590"/>
              </a:xfrm>
              <a:prstGeom prst="rect">
                <a:avLst/>
              </a:prstGeom>
            </p:spPr>
          </p:pic>
          <p:sp>
            <p:nvSpPr>
              <p:cNvPr id="103" name="Elipse 102">
                <a:extLst>
                  <a:ext uri="{FF2B5EF4-FFF2-40B4-BE49-F238E27FC236}">
                    <a16:creationId xmlns:a16="http://schemas.microsoft.com/office/drawing/2014/main" id="{436D978F-DC7C-2344-B27D-291B2B645046}"/>
                  </a:ext>
                </a:extLst>
              </p:cNvPr>
              <p:cNvSpPr/>
              <p:nvPr/>
            </p:nvSpPr>
            <p:spPr>
              <a:xfrm>
                <a:off x="2781300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90" name="Grupo 89">
              <a:extLst>
                <a:ext uri="{FF2B5EF4-FFF2-40B4-BE49-F238E27FC236}">
                  <a16:creationId xmlns:a16="http://schemas.microsoft.com/office/drawing/2014/main" id="{5E6A8475-D466-D449-9F5C-F5F02FCA7497}"/>
                </a:ext>
              </a:extLst>
            </p:cNvPr>
            <p:cNvGrpSpPr/>
            <p:nvPr/>
          </p:nvGrpSpPr>
          <p:grpSpPr>
            <a:xfrm>
              <a:off x="2876488" y="2044459"/>
              <a:ext cx="408064" cy="408064"/>
              <a:chOff x="2781300" y="4560948"/>
              <a:chExt cx="408064" cy="408064"/>
            </a:xfrm>
          </p:grpSpPr>
          <p:pic>
            <p:nvPicPr>
              <p:cNvPr id="100" name="Gráfico 99">
                <a:extLst>
                  <a:ext uri="{FF2B5EF4-FFF2-40B4-BE49-F238E27FC236}">
                    <a16:creationId xmlns:a16="http://schemas.microsoft.com/office/drawing/2014/main" id="{2424D23A-4B46-7C45-801B-2EAF14C49F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2838537" y="4618185"/>
                <a:ext cx="293589" cy="293590"/>
              </a:xfrm>
              <a:prstGeom prst="rect">
                <a:avLst/>
              </a:prstGeom>
            </p:spPr>
          </p:pic>
          <p:sp>
            <p:nvSpPr>
              <p:cNvPr id="101" name="Elipse 100">
                <a:extLst>
                  <a:ext uri="{FF2B5EF4-FFF2-40B4-BE49-F238E27FC236}">
                    <a16:creationId xmlns:a16="http://schemas.microsoft.com/office/drawing/2014/main" id="{61D08B8F-F22F-1C41-A0B8-BE6447DA1F53}"/>
                  </a:ext>
                </a:extLst>
              </p:cNvPr>
              <p:cNvSpPr/>
              <p:nvPr/>
            </p:nvSpPr>
            <p:spPr>
              <a:xfrm>
                <a:off x="2781300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91" name="Grupo 90">
              <a:extLst>
                <a:ext uri="{FF2B5EF4-FFF2-40B4-BE49-F238E27FC236}">
                  <a16:creationId xmlns:a16="http://schemas.microsoft.com/office/drawing/2014/main" id="{53DE943D-9874-624B-9391-DA88E7F36C55}"/>
                </a:ext>
              </a:extLst>
            </p:cNvPr>
            <p:cNvGrpSpPr/>
            <p:nvPr/>
          </p:nvGrpSpPr>
          <p:grpSpPr>
            <a:xfrm>
              <a:off x="1604869" y="2640686"/>
              <a:ext cx="408064" cy="408064"/>
              <a:chOff x="2781300" y="4560948"/>
              <a:chExt cx="408064" cy="408064"/>
            </a:xfrm>
          </p:grpSpPr>
          <p:pic>
            <p:nvPicPr>
              <p:cNvPr id="98" name="Gráfico 97">
                <a:extLst>
                  <a:ext uri="{FF2B5EF4-FFF2-40B4-BE49-F238E27FC236}">
                    <a16:creationId xmlns:a16="http://schemas.microsoft.com/office/drawing/2014/main" id="{5BDD3E1C-F6BE-AF4A-AB93-416C695C9E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2838537" y="4618185"/>
                <a:ext cx="293589" cy="293590"/>
              </a:xfrm>
              <a:prstGeom prst="rect">
                <a:avLst/>
              </a:prstGeom>
            </p:spPr>
          </p:pic>
          <p:sp>
            <p:nvSpPr>
              <p:cNvPr id="99" name="Elipse 98">
                <a:extLst>
                  <a:ext uri="{FF2B5EF4-FFF2-40B4-BE49-F238E27FC236}">
                    <a16:creationId xmlns:a16="http://schemas.microsoft.com/office/drawing/2014/main" id="{E44EB245-74DE-3B44-9DA6-4D1FD376CE05}"/>
                  </a:ext>
                </a:extLst>
              </p:cNvPr>
              <p:cNvSpPr/>
              <p:nvPr/>
            </p:nvSpPr>
            <p:spPr>
              <a:xfrm>
                <a:off x="2781300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92" name="Grupo 91">
              <a:extLst>
                <a:ext uri="{FF2B5EF4-FFF2-40B4-BE49-F238E27FC236}">
                  <a16:creationId xmlns:a16="http://schemas.microsoft.com/office/drawing/2014/main" id="{097C61BA-4778-2D4C-BAD8-7874C56A64B3}"/>
                </a:ext>
              </a:extLst>
            </p:cNvPr>
            <p:cNvGrpSpPr/>
            <p:nvPr/>
          </p:nvGrpSpPr>
          <p:grpSpPr>
            <a:xfrm>
              <a:off x="2235393" y="2640686"/>
              <a:ext cx="408064" cy="408064"/>
              <a:chOff x="2781300" y="4560948"/>
              <a:chExt cx="408064" cy="408064"/>
            </a:xfrm>
          </p:grpSpPr>
          <p:pic>
            <p:nvPicPr>
              <p:cNvPr id="96" name="Gráfico 95">
                <a:extLst>
                  <a:ext uri="{FF2B5EF4-FFF2-40B4-BE49-F238E27FC236}">
                    <a16:creationId xmlns:a16="http://schemas.microsoft.com/office/drawing/2014/main" id="{918C59CC-E8AC-4C4B-BEF9-3131E08E298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2838537" y="4618185"/>
                <a:ext cx="293589" cy="293590"/>
              </a:xfrm>
              <a:prstGeom prst="rect">
                <a:avLst/>
              </a:prstGeom>
            </p:spPr>
          </p:pic>
          <p:sp>
            <p:nvSpPr>
              <p:cNvPr id="97" name="Elipse 96">
                <a:extLst>
                  <a:ext uri="{FF2B5EF4-FFF2-40B4-BE49-F238E27FC236}">
                    <a16:creationId xmlns:a16="http://schemas.microsoft.com/office/drawing/2014/main" id="{D56F02B2-4865-AD49-AFF3-3502FA53DDCD}"/>
                  </a:ext>
                </a:extLst>
              </p:cNvPr>
              <p:cNvSpPr/>
              <p:nvPr/>
            </p:nvSpPr>
            <p:spPr>
              <a:xfrm>
                <a:off x="2781300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93" name="Grupo 92">
              <a:extLst>
                <a:ext uri="{FF2B5EF4-FFF2-40B4-BE49-F238E27FC236}">
                  <a16:creationId xmlns:a16="http://schemas.microsoft.com/office/drawing/2014/main" id="{A64D56CF-C074-344C-9506-325DCB02E625}"/>
                </a:ext>
              </a:extLst>
            </p:cNvPr>
            <p:cNvGrpSpPr/>
            <p:nvPr/>
          </p:nvGrpSpPr>
          <p:grpSpPr>
            <a:xfrm>
              <a:off x="2865917" y="2645181"/>
              <a:ext cx="408064" cy="408064"/>
              <a:chOff x="2781300" y="4560948"/>
              <a:chExt cx="408064" cy="408064"/>
            </a:xfrm>
          </p:grpSpPr>
          <p:pic>
            <p:nvPicPr>
              <p:cNvPr id="94" name="Gráfico 93">
                <a:extLst>
                  <a:ext uri="{FF2B5EF4-FFF2-40B4-BE49-F238E27FC236}">
                    <a16:creationId xmlns:a16="http://schemas.microsoft.com/office/drawing/2014/main" id="{BD35F2EE-5C53-034A-85D7-98185ED117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2838537" y="4618185"/>
                <a:ext cx="293589" cy="293590"/>
              </a:xfrm>
              <a:prstGeom prst="rect">
                <a:avLst/>
              </a:prstGeom>
            </p:spPr>
          </p:pic>
          <p:sp>
            <p:nvSpPr>
              <p:cNvPr id="95" name="Elipse 94">
                <a:extLst>
                  <a:ext uri="{FF2B5EF4-FFF2-40B4-BE49-F238E27FC236}">
                    <a16:creationId xmlns:a16="http://schemas.microsoft.com/office/drawing/2014/main" id="{90FF10B5-1A5F-1242-80B4-E81A8588C01A}"/>
                  </a:ext>
                </a:extLst>
              </p:cNvPr>
              <p:cNvSpPr/>
              <p:nvPr/>
            </p:nvSpPr>
            <p:spPr>
              <a:xfrm>
                <a:off x="2781300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8525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6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cono&#10;&#10;Descripción generada automáticamente">
            <a:extLst>
              <a:ext uri="{FF2B5EF4-FFF2-40B4-BE49-F238E27FC236}">
                <a16:creationId xmlns:a16="http://schemas.microsoft.com/office/drawing/2014/main" id="{36612BA6-CA1A-444D-A49E-A059D97237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27" name="Rectangle: Rounded Corners 25">
            <a:extLst>
              <a:ext uri="{FF2B5EF4-FFF2-40B4-BE49-F238E27FC236}">
                <a16:creationId xmlns:a16="http://schemas.microsoft.com/office/drawing/2014/main" id="{6B88A193-5B35-3F4B-8021-AA58F44E972E}"/>
              </a:ext>
            </a:extLst>
          </p:cNvPr>
          <p:cNvSpPr/>
          <p:nvPr/>
        </p:nvSpPr>
        <p:spPr>
          <a:xfrm>
            <a:off x="1272697" y="1290286"/>
            <a:ext cx="6598607" cy="2591689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rgbClr val="C4FC9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54" name="CuadroTexto 8">
            <a:extLst>
              <a:ext uri="{FF2B5EF4-FFF2-40B4-BE49-F238E27FC236}">
                <a16:creationId xmlns:a16="http://schemas.microsoft.com/office/drawing/2014/main" id="{FB3679C9-5237-FC4D-BE04-EC2B6A6212D8}"/>
              </a:ext>
            </a:extLst>
          </p:cNvPr>
          <p:cNvSpPr txBox="1"/>
          <p:nvPr/>
        </p:nvSpPr>
        <p:spPr>
          <a:xfrm>
            <a:off x="1516304" y="861415"/>
            <a:ext cx="1821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Light" panose="020B0403030202060203" pitchFamily="34" charset="77"/>
              </a:rPr>
              <a:t>Development</a:t>
            </a:r>
          </a:p>
        </p:txBody>
      </p:sp>
      <p:sp>
        <p:nvSpPr>
          <p:cNvPr id="55" name="CuadroTexto 8">
            <a:extLst>
              <a:ext uri="{FF2B5EF4-FFF2-40B4-BE49-F238E27FC236}">
                <a16:creationId xmlns:a16="http://schemas.microsoft.com/office/drawing/2014/main" id="{2432744A-3029-BA40-A693-0A00AE2904EB}"/>
              </a:ext>
            </a:extLst>
          </p:cNvPr>
          <p:cNvSpPr txBox="1"/>
          <p:nvPr/>
        </p:nvSpPr>
        <p:spPr>
          <a:xfrm>
            <a:off x="4669503" y="864466"/>
            <a:ext cx="8008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Light" panose="020B0403030202060203" pitchFamily="34" charset="77"/>
              </a:rPr>
              <a:t>Test</a:t>
            </a:r>
          </a:p>
        </p:txBody>
      </p:sp>
      <p:sp>
        <p:nvSpPr>
          <p:cNvPr id="66" name="CuadroTexto 8">
            <a:extLst>
              <a:ext uri="{FF2B5EF4-FFF2-40B4-BE49-F238E27FC236}">
                <a16:creationId xmlns:a16="http://schemas.microsoft.com/office/drawing/2014/main" id="{CEB6DEFD-1A46-584C-98E8-577562CC777C}"/>
              </a:ext>
            </a:extLst>
          </p:cNvPr>
          <p:cNvSpPr txBox="1"/>
          <p:nvPr/>
        </p:nvSpPr>
        <p:spPr>
          <a:xfrm>
            <a:off x="6541075" y="864466"/>
            <a:ext cx="1330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Light" panose="020B0403030202060203" pitchFamily="34" charset="77"/>
              </a:rPr>
              <a:t>Security</a:t>
            </a:r>
          </a:p>
        </p:txBody>
      </p:sp>
      <p:sp>
        <p:nvSpPr>
          <p:cNvPr id="67" name="CuadroTexto 8">
            <a:extLst>
              <a:ext uri="{FF2B5EF4-FFF2-40B4-BE49-F238E27FC236}">
                <a16:creationId xmlns:a16="http://schemas.microsoft.com/office/drawing/2014/main" id="{821319CB-3377-9642-99E7-0948D509484B}"/>
              </a:ext>
            </a:extLst>
          </p:cNvPr>
          <p:cNvSpPr txBox="1"/>
          <p:nvPr/>
        </p:nvSpPr>
        <p:spPr>
          <a:xfrm>
            <a:off x="6172634" y="3881975"/>
            <a:ext cx="14723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Light" panose="020B0403030202060203" pitchFamily="34" charset="77"/>
              </a:rPr>
              <a:t>Operations</a:t>
            </a:r>
          </a:p>
        </p:txBody>
      </p:sp>
      <p:sp>
        <p:nvSpPr>
          <p:cNvPr id="68" name="CuadroTexto 8">
            <a:extLst>
              <a:ext uri="{FF2B5EF4-FFF2-40B4-BE49-F238E27FC236}">
                <a16:creationId xmlns:a16="http://schemas.microsoft.com/office/drawing/2014/main" id="{0A052A52-1139-0B41-84F1-977A9B1ED4F5}"/>
              </a:ext>
            </a:extLst>
          </p:cNvPr>
          <p:cNvSpPr txBox="1"/>
          <p:nvPr/>
        </p:nvSpPr>
        <p:spPr>
          <a:xfrm>
            <a:off x="4047585" y="3881975"/>
            <a:ext cx="14723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Light" panose="020B0403030202060203" pitchFamily="34" charset="77"/>
              </a:rPr>
              <a:t>Design</a:t>
            </a:r>
          </a:p>
        </p:txBody>
      </p:sp>
      <p:grpSp>
        <p:nvGrpSpPr>
          <p:cNvPr id="28" name="Grupo 27">
            <a:extLst>
              <a:ext uri="{FF2B5EF4-FFF2-40B4-BE49-F238E27FC236}">
                <a16:creationId xmlns:a16="http://schemas.microsoft.com/office/drawing/2014/main" id="{5EE2FDCC-209B-FA43-B2D0-DD735A3879B2}"/>
              </a:ext>
            </a:extLst>
          </p:cNvPr>
          <p:cNvGrpSpPr/>
          <p:nvPr/>
        </p:nvGrpSpPr>
        <p:grpSpPr>
          <a:xfrm>
            <a:off x="4257610" y="3048750"/>
            <a:ext cx="1052285" cy="408064"/>
            <a:chOff x="4261439" y="3048750"/>
            <a:chExt cx="1052285" cy="408064"/>
          </a:xfrm>
        </p:grpSpPr>
        <p:grpSp>
          <p:nvGrpSpPr>
            <p:cNvPr id="29" name="Grupo 28">
              <a:extLst>
                <a:ext uri="{FF2B5EF4-FFF2-40B4-BE49-F238E27FC236}">
                  <a16:creationId xmlns:a16="http://schemas.microsoft.com/office/drawing/2014/main" id="{0FD81BEB-7E8C-024B-A7EE-9244A5BAAB57}"/>
                </a:ext>
              </a:extLst>
            </p:cNvPr>
            <p:cNvGrpSpPr/>
            <p:nvPr/>
          </p:nvGrpSpPr>
          <p:grpSpPr>
            <a:xfrm>
              <a:off x="4261439" y="3048750"/>
              <a:ext cx="408064" cy="408064"/>
              <a:chOff x="3876584" y="4560948"/>
              <a:chExt cx="408064" cy="408064"/>
            </a:xfrm>
          </p:grpSpPr>
          <p:pic>
            <p:nvPicPr>
              <p:cNvPr id="33" name="Gráfico 32">
                <a:extLst>
                  <a:ext uri="{FF2B5EF4-FFF2-40B4-BE49-F238E27FC236}">
                    <a16:creationId xmlns:a16="http://schemas.microsoft.com/office/drawing/2014/main" id="{2DC07EE7-83AF-6A47-99A0-6C563936C4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3917052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41" name="Elipse 40">
                <a:extLst>
                  <a:ext uri="{FF2B5EF4-FFF2-40B4-BE49-F238E27FC236}">
                    <a16:creationId xmlns:a16="http://schemas.microsoft.com/office/drawing/2014/main" id="{AD38192D-A3FC-6844-A6A1-A4E0B3A8272C}"/>
                  </a:ext>
                </a:extLst>
              </p:cNvPr>
              <p:cNvSpPr/>
              <p:nvPr/>
            </p:nvSpPr>
            <p:spPr>
              <a:xfrm>
                <a:off x="3876584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30" name="Grupo 29">
              <a:extLst>
                <a:ext uri="{FF2B5EF4-FFF2-40B4-BE49-F238E27FC236}">
                  <a16:creationId xmlns:a16="http://schemas.microsoft.com/office/drawing/2014/main" id="{E1EC8814-A893-EE45-8ADF-3DB845B9A9E8}"/>
                </a:ext>
              </a:extLst>
            </p:cNvPr>
            <p:cNvGrpSpPr/>
            <p:nvPr/>
          </p:nvGrpSpPr>
          <p:grpSpPr>
            <a:xfrm>
              <a:off x="4905660" y="3048750"/>
              <a:ext cx="408064" cy="408064"/>
              <a:chOff x="3876584" y="4560948"/>
              <a:chExt cx="408064" cy="408064"/>
            </a:xfrm>
          </p:grpSpPr>
          <p:pic>
            <p:nvPicPr>
              <p:cNvPr id="31" name="Gráfico 30">
                <a:extLst>
                  <a:ext uri="{FF2B5EF4-FFF2-40B4-BE49-F238E27FC236}">
                    <a16:creationId xmlns:a16="http://schemas.microsoft.com/office/drawing/2014/main" id="{61175A4D-2B3F-AF44-9483-0E5D6A6DCC0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3917052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32" name="Elipse 31">
                <a:extLst>
                  <a:ext uri="{FF2B5EF4-FFF2-40B4-BE49-F238E27FC236}">
                    <a16:creationId xmlns:a16="http://schemas.microsoft.com/office/drawing/2014/main" id="{78299392-2450-F84D-BCC6-B5DA7451D66A}"/>
                  </a:ext>
                </a:extLst>
              </p:cNvPr>
              <p:cNvSpPr/>
              <p:nvPr/>
            </p:nvSpPr>
            <p:spPr>
              <a:xfrm>
                <a:off x="3876584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</p:grpSp>
      <p:grpSp>
        <p:nvGrpSpPr>
          <p:cNvPr id="42" name="Grupo 41">
            <a:extLst>
              <a:ext uri="{FF2B5EF4-FFF2-40B4-BE49-F238E27FC236}">
                <a16:creationId xmlns:a16="http://schemas.microsoft.com/office/drawing/2014/main" id="{B32AC3BE-52BE-3B4B-A9E5-97D67A2C95CF}"/>
              </a:ext>
            </a:extLst>
          </p:cNvPr>
          <p:cNvGrpSpPr/>
          <p:nvPr/>
        </p:nvGrpSpPr>
        <p:grpSpPr>
          <a:xfrm>
            <a:off x="6380502" y="3048750"/>
            <a:ext cx="1056598" cy="408064"/>
            <a:chOff x="6397241" y="3048750"/>
            <a:chExt cx="1056598" cy="408064"/>
          </a:xfrm>
        </p:grpSpPr>
        <p:grpSp>
          <p:nvGrpSpPr>
            <p:cNvPr id="43" name="Grupo 42">
              <a:extLst>
                <a:ext uri="{FF2B5EF4-FFF2-40B4-BE49-F238E27FC236}">
                  <a16:creationId xmlns:a16="http://schemas.microsoft.com/office/drawing/2014/main" id="{12A865C4-1E91-C047-AF44-10A2862BFA25}"/>
                </a:ext>
              </a:extLst>
            </p:cNvPr>
            <p:cNvGrpSpPr/>
            <p:nvPr/>
          </p:nvGrpSpPr>
          <p:grpSpPr>
            <a:xfrm>
              <a:off x="6397241" y="3048750"/>
              <a:ext cx="408064" cy="408064"/>
              <a:chOff x="4987541" y="4560948"/>
              <a:chExt cx="408064" cy="408064"/>
            </a:xfrm>
          </p:grpSpPr>
          <p:pic>
            <p:nvPicPr>
              <p:cNvPr id="47" name="Gráfico 46">
                <a:extLst>
                  <a:ext uri="{FF2B5EF4-FFF2-40B4-BE49-F238E27FC236}">
                    <a16:creationId xmlns:a16="http://schemas.microsoft.com/office/drawing/2014/main" id="{94E372EB-AF97-CC41-8536-274BFF64B2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5044779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52" name="Elipse 51">
                <a:extLst>
                  <a:ext uri="{FF2B5EF4-FFF2-40B4-BE49-F238E27FC236}">
                    <a16:creationId xmlns:a16="http://schemas.microsoft.com/office/drawing/2014/main" id="{A761DBE5-96BB-EC49-90E8-828A3107D720}"/>
                  </a:ext>
                </a:extLst>
              </p:cNvPr>
              <p:cNvSpPr/>
              <p:nvPr/>
            </p:nvSpPr>
            <p:spPr>
              <a:xfrm>
                <a:off x="4987541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44" name="Grupo 43">
              <a:extLst>
                <a:ext uri="{FF2B5EF4-FFF2-40B4-BE49-F238E27FC236}">
                  <a16:creationId xmlns:a16="http://schemas.microsoft.com/office/drawing/2014/main" id="{07AB1A27-E35B-3947-8599-F05AC873D9CE}"/>
                </a:ext>
              </a:extLst>
            </p:cNvPr>
            <p:cNvGrpSpPr/>
            <p:nvPr/>
          </p:nvGrpSpPr>
          <p:grpSpPr>
            <a:xfrm>
              <a:off x="7045775" y="3048750"/>
              <a:ext cx="408064" cy="408064"/>
              <a:chOff x="4987541" y="4560948"/>
              <a:chExt cx="408064" cy="408064"/>
            </a:xfrm>
          </p:grpSpPr>
          <p:pic>
            <p:nvPicPr>
              <p:cNvPr id="45" name="Gráfico 44">
                <a:extLst>
                  <a:ext uri="{FF2B5EF4-FFF2-40B4-BE49-F238E27FC236}">
                    <a16:creationId xmlns:a16="http://schemas.microsoft.com/office/drawing/2014/main" id="{13DFC8CC-D6DF-EC4A-969E-4866EA57B9C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5044779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46" name="Elipse 45">
                <a:extLst>
                  <a:ext uri="{FF2B5EF4-FFF2-40B4-BE49-F238E27FC236}">
                    <a16:creationId xmlns:a16="http://schemas.microsoft.com/office/drawing/2014/main" id="{A21B0966-554E-594D-8BB3-E766ECBD0659}"/>
                  </a:ext>
                </a:extLst>
              </p:cNvPr>
              <p:cNvSpPr/>
              <p:nvPr/>
            </p:nvSpPr>
            <p:spPr>
              <a:xfrm>
                <a:off x="4987541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</p:grpSp>
      <p:grpSp>
        <p:nvGrpSpPr>
          <p:cNvPr id="53" name="Grupo 52">
            <a:extLst>
              <a:ext uri="{FF2B5EF4-FFF2-40B4-BE49-F238E27FC236}">
                <a16:creationId xmlns:a16="http://schemas.microsoft.com/office/drawing/2014/main" id="{6B2AAF7E-F4B7-1545-8A9E-82AF35BB3E09}"/>
              </a:ext>
            </a:extLst>
          </p:cNvPr>
          <p:cNvGrpSpPr/>
          <p:nvPr/>
        </p:nvGrpSpPr>
        <p:grpSpPr>
          <a:xfrm>
            <a:off x="7002157" y="1691263"/>
            <a:ext cx="408064" cy="408064"/>
            <a:chOff x="4363346" y="4563074"/>
            <a:chExt cx="408064" cy="408064"/>
          </a:xfrm>
        </p:grpSpPr>
        <p:pic>
          <p:nvPicPr>
            <p:cNvPr id="57" name="Gráfico 56">
              <a:extLst>
                <a:ext uri="{FF2B5EF4-FFF2-40B4-BE49-F238E27FC236}">
                  <a16:creationId xmlns:a16="http://schemas.microsoft.com/office/drawing/2014/main" id="{2A372873-EA84-BF4F-8801-84F742E6779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4403813" y="4618185"/>
              <a:ext cx="293590" cy="293590"/>
            </a:xfrm>
            <a:prstGeom prst="rect">
              <a:avLst/>
            </a:prstGeom>
          </p:spPr>
        </p:pic>
        <p:sp>
          <p:nvSpPr>
            <p:cNvPr id="60" name="Elipse 59">
              <a:extLst>
                <a:ext uri="{FF2B5EF4-FFF2-40B4-BE49-F238E27FC236}">
                  <a16:creationId xmlns:a16="http://schemas.microsoft.com/office/drawing/2014/main" id="{3263C8AE-202D-CC42-9D99-AA9E66D5083F}"/>
                </a:ext>
              </a:extLst>
            </p:cNvPr>
            <p:cNvSpPr/>
            <p:nvPr/>
          </p:nvSpPr>
          <p:spPr>
            <a:xfrm>
              <a:off x="4363346" y="4563074"/>
              <a:ext cx="408064" cy="408064"/>
            </a:xfrm>
            <a:prstGeom prst="ellipse">
              <a:avLst/>
            </a:pr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UY"/>
            </a:p>
          </p:txBody>
        </p:sp>
      </p:grpSp>
      <p:grpSp>
        <p:nvGrpSpPr>
          <p:cNvPr id="61" name="Grupo 60">
            <a:extLst>
              <a:ext uri="{FF2B5EF4-FFF2-40B4-BE49-F238E27FC236}">
                <a16:creationId xmlns:a16="http://schemas.microsoft.com/office/drawing/2014/main" id="{BE2FCC1C-0C8E-CC4F-826C-4F47355B9FD1}"/>
              </a:ext>
            </a:extLst>
          </p:cNvPr>
          <p:cNvGrpSpPr/>
          <p:nvPr/>
        </p:nvGrpSpPr>
        <p:grpSpPr>
          <a:xfrm>
            <a:off x="4235376" y="1689137"/>
            <a:ext cx="1669112" cy="410190"/>
            <a:chOff x="4252622" y="1689137"/>
            <a:chExt cx="1669112" cy="410190"/>
          </a:xfrm>
        </p:grpSpPr>
        <p:grpSp>
          <p:nvGrpSpPr>
            <p:cNvPr id="62" name="Grupo 61">
              <a:extLst>
                <a:ext uri="{FF2B5EF4-FFF2-40B4-BE49-F238E27FC236}">
                  <a16:creationId xmlns:a16="http://schemas.microsoft.com/office/drawing/2014/main" id="{D37E0728-0424-CE4A-A7F7-D700CA069D1E}"/>
                </a:ext>
              </a:extLst>
            </p:cNvPr>
            <p:cNvGrpSpPr/>
            <p:nvPr/>
          </p:nvGrpSpPr>
          <p:grpSpPr>
            <a:xfrm>
              <a:off x="4252622" y="1691263"/>
              <a:ext cx="408064" cy="408064"/>
              <a:chOff x="3310687" y="4560948"/>
              <a:chExt cx="408064" cy="408064"/>
            </a:xfrm>
          </p:grpSpPr>
          <p:pic>
            <p:nvPicPr>
              <p:cNvPr id="76" name="Gráfico 75">
                <a:extLst>
                  <a:ext uri="{FF2B5EF4-FFF2-40B4-BE49-F238E27FC236}">
                    <a16:creationId xmlns:a16="http://schemas.microsoft.com/office/drawing/2014/main" id="{7B8A54D9-1FE5-9A4F-BDA4-1196A9BB21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3367923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77" name="Elipse 76">
                <a:extLst>
                  <a:ext uri="{FF2B5EF4-FFF2-40B4-BE49-F238E27FC236}">
                    <a16:creationId xmlns:a16="http://schemas.microsoft.com/office/drawing/2014/main" id="{566BC14B-2D10-C14F-BBE4-1A4546723556}"/>
                  </a:ext>
                </a:extLst>
              </p:cNvPr>
              <p:cNvSpPr/>
              <p:nvPr/>
            </p:nvSpPr>
            <p:spPr>
              <a:xfrm>
                <a:off x="3310687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63" name="Grupo 62">
              <a:extLst>
                <a:ext uri="{FF2B5EF4-FFF2-40B4-BE49-F238E27FC236}">
                  <a16:creationId xmlns:a16="http://schemas.microsoft.com/office/drawing/2014/main" id="{1576C113-D2FC-BC48-8C49-4001CC8ADECF}"/>
                </a:ext>
              </a:extLst>
            </p:cNvPr>
            <p:cNvGrpSpPr/>
            <p:nvPr/>
          </p:nvGrpSpPr>
          <p:grpSpPr>
            <a:xfrm>
              <a:off x="4883146" y="1691263"/>
              <a:ext cx="408064" cy="408064"/>
              <a:chOff x="3310687" y="4560948"/>
              <a:chExt cx="408064" cy="408064"/>
            </a:xfrm>
          </p:grpSpPr>
          <p:pic>
            <p:nvPicPr>
              <p:cNvPr id="74" name="Gráfico 73">
                <a:extLst>
                  <a:ext uri="{FF2B5EF4-FFF2-40B4-BE49-F238E27FC236}">
                    <a16:creationId xmlns:a16="http://schemas.microsoft.com/office/drawing/2014/main" id="{3CAC14AC-C8EB-3D4D-A902-6FAF142F81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3367923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75" name="Elipse 74">
                <a:extLst>
                  <a:ext uri="{FF2B5EF4-FFF2-40B4-BE49-F238E27FC236}">
                    <a16:creationId xmlns:a16="http://schemas.microsoft.com/office/drawing/2014/main" id="{0E681813-CA70-3847-BFE6-3A9CFFA8E80B}"/>
                  </a:ext>
                </a:extLst>
              </p:cNvPr>
              <p:cNvSpPr/>
              <p:nvPr/>
            </p:nvSpPr>
            <p:spPr>
              <a:xfrm>
                <a:off x="3310687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64" name="Grupo 63">
              <a:extLst>
                <a:ext uri="{FF2B5EF4-FFF2-40B4-BE49-F238E27FC236}">
                  <a16:creationId xmlns:a16="http://schemas.microsoft.com/office/drawing/2014/main" id="{63564D8E-0C40-B048-BE6E-802E98D68CD2}"/>
                </a:ext>
              </a:extLst>
            </p:cNvPr>
            <p:cNvGrpSpPr/>
            <p:nvPr/>
          </p:nvGrpSpPr>
          <p:grpSpPr>
            <a:xfrm>
              <a:off x="5513670" y="1689137"/>
              <a:ext cx="408064" cy="408064"/>
              <a:chOff x="3310687" y="4560948"/>
              <a:chExt cx="408064" cy="408064"/>
            </a:xfrm>
          </p:grpSpPr>
          <p:pic>
            <p:nvPicPr>
              <p:cNvPr id="69" name="Gráfico 68">
                <a:extLst>
                  <a:ext uri="{FF2B5EF4-FFF2-40B4-BE49-F238E27FC236}">
                    <a16:creationId xmlns:a16="http://schemas.microsoft.com/office/drawing/2014/main" id="{BBB562A7-5068-2F42-AA1A-89315B5EFB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3367923" y="4618185"/>
                <a:ext cx="293590" cy="293590"/>
              </a:xfrm>
              <a:prstGeom prst="rect">
                <a:avLst/>
              </a:prstGeom>
            </p:spPr>
          </p:pic>
          <p:sp>
            <p:nvSpPr>
              <p:cNvPr id="73" name="Elipse 72">
                <a:extLst>
                  <a:ext uri="{FF2B5EF4-FFF2-40B4-BE49-F238E27FC236}">
                    <a16:creationId xmlns:a16="http://schemas.microsoft.com/office/drawing/2014/main" id="{A60A9281-256A-A546-A8B3-D29D2D311855}"/>
                  </a:ext>
                </a:extLst>
              </p:cNvPr>
              <p:cNvSpPr/>
              <p:nvPr/>
            </p:nvSpPr>
            <p:spPr>
              <a:xfrm>
                <a:off x="3310687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</p:grpSp>
      <p:grpSp>
        <p:nvGrpSpPr>
          <p:cNvPr id="78" name="Grupo 77">
            <a:extLst>
              <a:ext uri="{FF2B5EF4-FFF2-40B4-BE49-F238E27FC236}">
                <a16:creationId xmlns:a16="http://schemas.microsoft.com/office/drawing/2014/main" id="{46BE96C4-C784-F649-8D3E-CED6B434ACF5}"/>
              </a:ext>
            </a:extLst>
          </p:cNvPr>
          <p:cNvGrpSpPr/>
          <p:nvPr/>
        </p:nvGrpSpPr>
        <p:grpSpPr>
          <a:xfrm>
            <a:off x="1587350" y="2079490"/>
            <a:ext cx="1679683" cy="1013281"/>
            <a:chOff x="1604869" y="2039964"/>
            <a:chExt cx="1679683" cy="1013281"/>
          </a:xfrm>
        </p:grpSpPr>
        <p:grpSp>
          <p:nvGrpSpPr>
            <p:cNvPr id="79" name="Grupo 78">
              <a:extLst>
                <a:ext uri="{FF2B5EF4-FFF2-40B4-BE49-F238E27FC236}">
                  <a16:creationId xmlns:a16="http://schemas.microsoft.com/office/drawing/2014/main" id="{D88A3FED-7EA3-6C46-835F-84FEFCA487C9}"/>
                </a:ext>
              </a:extLst>
            </p:cNvPr>
            <p:cNvGrpSpPr/>
            <p:nvPr/>
          </p:nvGrpSpPr>
          <p:grpSpPr>
            <a:xfrm>
              <a:off x="1615440" y="2039964"/>
              <a:ext cx="408064" cy="408064"/>
              <a:chOff x="2781300" y="4560948"/>
              <a:chExt cx="408064" cy="408064"/>
            </a:xfrm>
          </p:grpSpPr>
          <p:pic>
            <p:nvPicPr>
              <p:cNvPr id="95" name="Gráfico 94">
                <a:extLst>
                  <a:ext uri="{FF2B5EF4-FFF2-40B4-BE49-F238E27FC236}">
                    <a16:creationId xmlns:a16="http://schemas.microsoft.com/office/drawing/2014/main" id="{576AA59A-41D6-8947-A776-170BB41B89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2838537" y="4618185"/>
                <a:ext cx="293589" cy="293590"/>
              </a:xfrm>
              <a:prstGeom prst="rect">
                <a:avLst/>
              </a:prstGeom>
            </p:spPr>
          </p:pic>
          <p:sp>
            <p:nvSpPr>
              <p:cNvPr id="96" name="Elipse 95">
                <a:extLst>
                  <a:ext uri="{FF2B5EF4-FFF2-40B4-BE49-F238E27FC236}">
                    <a16:creationId xmlns:a16="http://schemas.microsoft.com/office/drawing/2014/main" id="{AADEB68E-CF1D-FC44-AB49-5CE826987C9C}"/>
                  </a:ext>
                </a:extLst>
              </p:cNvPr>
              <p:cNvSpPr/>
              <p:nvPr/>
            </p:nvSpPr>
            <p:spPr>
              <a:xfrm>
                <a:off x="2781300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80" name="Grupo 79">
              <a:extLst>
                <a:ext uri="{FF2B5EF4-FFF2-40B4-BE49-F238E27FC236}">
                  <a16:creationId xmlns:a16="http://schemas.microsoft.com/office/drawing/2014/main" id="{7885660C-703A-1847-A3C8-907821AA6FDD}"/>
                </a:ext>
              </a:extLst>
            </p:cNvPr>
            <p:cNvGrpSpPr/>
            <p:nvPr/>
          </p:nvGrpSpPr>
          <p:grpSpPr>
            <a:xfrm>
              <a:off x="2245964" y="2039964"/>
              <a:ext cx="408064" cy="408064"/>
              <a:chOff x="2781300" y="4560948"/>
              <a:chExt cx="408064" cy="408064"/>
            </a:xfrm>
          </p:grpSpPr>
          <p:pic>
            <p:nvPicPr>
              <p:cNvPr id="93" name="Gráfico 92">
                <a:extLst>
                  <a:ext uri="{FF2B5EF4-FFF2-40B4-BE49-F238E27FC236}">
                    <a16:creationId xmlns:a16="http://schemas.microsoft.com/office/drawing/2014/main" id="{124FFD73-73A0-1349-A3A8-357DE1A26B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2838537" y="4618185"/>
                <a:ext cx="293589" cy="293590"/>
              </a:xfrm>
              <a:prstGeom prst="rect">
                <a:avLst/>
              </a:prstGeom>
            </p:spPr>
          </p:pic>
          <p:sp>
            <p:nvSpPr>
              <p:cNvPr id="94" name="Elipse 93">
                <a:extLst>
                  <a:ext uri="{FF2B5EF4-FFF2-40B4-BE49-F238E27FC236}">
                    <a16:creationId xmlns:a16="http://schemas.microsoft.com/office/drawing/2014/main" id="{698DCD42-B0BC-0D49-8F44-9409432F1D5C}"/>
                  </a:ext>
                </a:extLst>
              </p:cNvPr>
              <p:cNvSpPr/>
              <p:nvPr/>
            </p:nvSpPr>
            <p:spPr>
              <a:xfrm>
                <a:off x="2781300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81" name="Grupo 80">
              <a:extLst>
                <a:ext uri="{FF2B5EF4-FFF2-40B4-BE49-F238E27FC236}">
                  <a16:creationId xmlns:a16="http://schemas.microsoft.com/office/drawing/2014/main" id="{8D1CF696-1467-C340-8307-FF1133BBE6BD}"/>
                </a:ext>
              </a:extLst>
            </p:cNvPr>
            <p:cNvGrpSpPr/>
            <p:nvPr/>
          </p:nvGrpSpPr>
          <p:grpSpPr>
            <a:xfrm>
              <a:off x="2876488" y="2044459"/>
              <a:ext cx="408064" cy="408064"/>
              <a:chOff x="2781300" y="4560948"/>
              <a:chExt cx="408064" cy="408064"/>
            </a:xfrm>
          </p:grpSpPr>
          <p:pic>
            <p:nvPicPr>
              <p:cNvPr id="91" name="Gráfico 90">
                <a:extLst>
                  <a:ext uri="{FF2B5EF4-FFF2-40B4-BE49-F238E27FC236}">
                    <a16:creationId xmlns:a16="http://schemas.microsoft.com/office/drawing/2014/main" id="{7829E5C5-F9C0-7F4F-B9C4-D1F42615FD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2838537" y="4618185"/>
                <a:ext cx="293589" cy="293590"/>
              </a:xfrm>
              <a:prstGeom prst="rect">
                <a:avLst/>
              </a:prstGeom>
            </p:spPr>
          </p:pic>
          <p:sp>
            <p:nvSpPr>
              <p:cNvPr id="92" name="Elipse 91">
                <a:extLst>
                  <a:ext uri="{FF2B5EF4-FFF2-40B4-BE49-F238E27FC236}">
                    <a16:creationId xmlns:a16="http://schemas.microsoft.com/office/drawing/2014/main" id="{0988CAE7-26F7-9A47-9122-7AFB044E7CD9}"/>
                  </a:ext>
                </a:extLst>
              </p:cNvPr>
              <p:cNvSpPr/>
              <p:nvPr/>
            </p:nvSpPr>
            <p:spPr>
              <a:xfrm>
                <a:off x="2781300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82" name="Grupo 81">
              <a:extLst>
                <a:ext uri="{FF2B5EF4-FFF2-40B4-BE49-F238E27FC236}">
                  <a16:creationId xmlns:a16="http://schemas.microsoft.com/office/drawing/2014/main" id="{8DDEA049-C69B-CE4D-A22E-59D5D1951D91}"/>
                </a:ext>
              </a:extLst>
            </p:cNvPr>
            <p:cNvGrpSpPr/>
            <p:nvPr/>
          </p:nvGrpSpPr>
          <p:grpSpPr>
            <a:xfrm>
              <a:off x="1604869" y="2640686"/>
              <a:ext cx="408064" cy="408064"/>
              <a:chOff x="2781300" y="4560948"/>
              <a:chExt cx="408064" cy="408064"/>
            </a:xfrm>
          </p:grpSpPr>
          <p:pic>
            <p:nvPicPr>
              <p:cNvPr id="89" name="Gráfico 88">
                <a:extLst>
                  <a:ext uri="{FF2B5EF4-FFF2-40B4-BE49-F238E27FC236}">
                    <a16:creationId xmlns:a16="http://schemas.microsoft.com/office/drawing/2014/main" id="{091D7728-3B57-844D-B732-D970A5197B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2838537" y="4618185"/>
                <a:ext cx="293589" cy="293590"/>
              </a:xfrm>
              <a:prstGeom prst="rect">
                <a:avLst/>
              </a:prstGeom>
            </p:spPr>
          </p:pic>
          <p:sp>
            <p:nvSpPr>
              <p:cNvPr id="90" name="Elipse 89">
                <a:extLst>
                  <a:ext uri="{FF2B5EF4-FFF2-40B4-BE49-F238E27FC236}">
                    <a16:creationId xmlns:a16="http://schemas.microsoft.com/office/drawing/2014/main" id="{0DDF59E5-4DD8-0043-9BE9-7F6BBD3DBF22}"/>
                  </a:ext>
                </a:extLst>
              </p:cNvPr>
              <p:cNvSpPr/>
              <p:nvPr/>
            </p:nvSpPr>
            <p:spPr>
              <a:xfrm>
                <a:off x="2781300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83" name="Grupo 82">
              <a:extLst>
                <a:ext uri="{FF2B5EF4-FFF2-40B4-BE49-F238E27FC236}">
                  <a16:creationId xmlns:a16="http://schemas.microsoft.com/office/drawing/2014/main" id="{D937B421-D40E-9948-AD2A-0C594530BBAF}"/>
                </a:ext>
              </a:extLst>
            </p:cNvPr>
            <p:cNvGrpSpPr/>
            <p:nvPr/>
          </p:nvGrpSpPr>
          <p:grpSpPr>
            <a:xfrm>
              <a:off x="2235393" y="2640686"/>
              <a:ext cx="408064" cy="408064"/>
              <a:chOff x="2781300" y="4560948"/>
              <a:chExt cx="408064" cy="408064"/>
            </a:xfrm>
          </p:grpSpPr>
          <p:pic>
            <p:nvPicPr>
              <p:cNvPr id="87" name="Gráfico 86">
                <a:extLst>
                  <a:ext uri="{FF2B5EF4-FFF2-40B4-BE49-F238E27FC236}">
                    <a16:creationId xmlns:a16="http://schemas.microsoft.com/office/drawing/2014/main" id="{B933DF99-BAA4-0D49-B07D-FFE6737F2A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2838537" y="4618185"/>
                <a:ext cx="293589" cy="293590"/>
              </a:xfrm>
              <a:prstGeom prst="rect">
                <a:avLst/>
              </a:prstGeom>
            </p:spPr>
          </p:pic>
          <p:sp>
            <p:nvSpPr>
              <p:cNvPr id="88" name="Elipse 87">
                <a:extLst>
                  <a:ext uri="{FF2B5EF4-FFF2-40B4-BE49-F238E27FC236}">
                    <a16:creationId xmlns:a16="http://schemas.microsoft.com/office/drawing/2014/main" id="{E373F2FF-4C0F-0E4B-9B22-9E785ECDF22C}"/>
                  </a:ext>
                </a:extLst>
              </p:cNvPr>
              <p:cNvSpPr/>
              <p:nvPr/>
            </p:nvSpPr>
            <p:spPr>
              <a:xfrm>
                <a:off x="2781300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  <p:grpSp>
          <p:nvGrpSpPr>
            <p:cNvPr id="84" name="Grupo 83">
              <a:extLst>
                <a:ext uri="{FF2B5EF4-FFF2-40B4-BE49-F238E27FC236}">
                  <a16:creationId xmlns:a16="http://schemas.microsoft.com/office/drawing/2014/main" id="{EFBEA493-9261-0946-A344-E133EFF30311}"/>
                </a:ext>
              </a:extLst>
            </p:cNvPr>
            <p:cNvGrpSpPr/>
            <p:nvPr/>
          </p:nvGrpSpPr>
          <p:grpSpPr>
            <a:xfrm>
              <a:off x="2865917" y="2645181"/>
              <a:ext cx="408064" cy="408064"/>
              <a:chOff x="2781300" y="4560948"/>
              <a:chExt cx="408064" cy="408064"/>
            </a:xfrm>
          </p:grpSpPr>
          <p:pic>
            <p:nvPicPr>
              <p:cNvPr id="85" name="Gráfico 84">
                <a:extLst>
                  <a:ext uri="{FF2B5EF4-FFF2-40B4-BE49-F238E27FC236}">
                    <a16:creationId xmlns:a16="http://schemas.microsoft.com/office/drawing/2014/main" id="{306FD2F6-639F-7740-98D8-7A3229E972A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2838537" y="4618185"/>
                <a:ext cx="293589" cy="293590"/>
              </a:xfrm>
              <a:prstGeom prst="rect">
                <a:avLst/>
              </a:prstGeom>
            </p:spPr>
          </p:pic>
          <p:sp>
            <p:nvSpPr>
              <p:cNvPr id="86" name="Elipse 85">
                <a:extLst>
                  <a:ext uri="{FF2B5EF4-FFF2-40B4-BE49-F238E27FC236}">
                    <a16:creationId xmlns:a16="http://schemas.microsoft.com/office/drawing/2014/main" id="{8D023E9B-817E-4848-AF13-97C98162680E}"/>
                  </a:ext>
                </a:extLst>
              </p:cNvPr>
              <p:cNvSpPr/>
              <p:nvPr/>
            </p:nvSpPr>
            <p:spPr>
              <a:xfrm>
                <a:off x="2781300" y="4560948"/>
                <a:ext cx="408064" cy="408064"/>
              </a:xfrm>
              <a:prstGeom prst="ellipse">
                <a:avLst/>
              </a:prstGeom>
              <a:noFill/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UY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8406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cono&#10;&#10;Descripción generada automáticamente">
            <a:extLst>
              <a:ext uri="{FF2B5EF4-FFF2-40B4-BE49-F238E27FC236}">
                <a16:creationId xmlns:a16="http://schemas.microsoft.com/office/drawing/2014/main" id="{36612BA6-CA1A-444D-A49E-A059D97237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1B36135D-D0D1-7843-9E26-4CAEB0F553C8}"/>
              </a:ext>
            </a:extLst>
          </p:cNvPr>
          <p:cNvSpPr/>
          <p:nvPr/>
        </p:nvSpPr>
        <p:spPr>
          <a:xfrm>
            <a:off x="3486150" y="2041072"/>
            <a:ext cx="2171700" cy="106135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5C32AE0F-5416-8F4C-BD2A-4DAA1820D01A}"/>
              </a:ext>
            </a:extLst>
          </p:cNvPr>
          <p:cNvSpPr txBox="1"/>
          <p:nvPr/>
        </p:nvSpPr>
        <p:spPr>
          <a:xfrm>
            <a:off x="3769436" y="2371695"/>
            <a:ext cx="1605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Medium" panose="020B0503030202060203" pitchFamily="34" charset="77"/>
              </a:rPr>
              <a:t>Process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39333B96-7FDB-314D-8275-6F72DBE0772E}"/>
              </a:ext>
            </a:extLst>
          </p:cNvPr>
          <p:cNvSpPr/>
          <p:nvPr/>
        </p:nvSpPr>
        <p:spPr>
          <a:xfrm>
            <a:off x="1186543" y="2041072"/>
            <a:ext cx="2171700" cy="106135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4C2EA9C2-6314-FF4F-A8BA-DA366096D62F}"/>
              </a:ext>
            </a:extLst>
          </p:cNvPr>
          <p:cNvSpPr txBox="1"/>
          <p:nvPr/>
        </p:nvSpPr>
        <p:spPr>
          <a:xfrm>
            <a:off x="1469829" y="2371695"/>
            <a:ext cx="1605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chemeClr val="tx1">
                    <a:lumMod val="95000"/>
                    <a:lumOff val="5000"/>
                  </a:schemeClr>
                </a:solidFill>
                <a:latin typeface="Graphik Medium" panose="020B0503030202060203" pitchFamily="34" charset="77"/>
              </a:rPr>
              <a:t>Teams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6E733124-6731-7E4B-99D2-516FDA3BF8E5}"/>
              </a:ext>
            </a:extLst>
          </p:cNvPr>
          <p:cNvSpPr/>
          <p:nvPr/>
        </p:nvSpPr>
        <p:spPr>
          <a:xfrm>
            <a:off x="5785757" y="2041072"/>
            <a:ext cx="2171700" cy="106135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F5612CC2-5C86-A94E-9B74-C41D4FFD331E}"/>
              </a:ext>
            </a:extLst>
          </p:cNvPr>
          <p:cNvSpPr txBox="1"/>
          <p:nvPr/>
        </p:nvSpPr>
        <p:spPr>
          <a:xfrm>
            <a:off x="6069043" y="2371695"/>
            <a:ext cx="1605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chemeClr val="tx1">
                    <a:lumMod val="95000"/>
                    <a:lumOff val="5000"/>
                  </a:schemeClr>
                </a:solidFill>
                <a:latin typeface="Graphik Medium" panose="020B0503030202060203" pitchFamily="34" charset="77"/>
              </a:rPr>
              <a:t>Tools</a:t>
            </a:r>
          </a:p>
        </p:txBody>
      </p:sp>
    </p:spTree>
    <p:extLst>
      <p:ext uri="{BB962C8B-B14F-4D97-AF65-F5344CB8AC3E}">
        <p14:creationId xmlns:p14="http://schemas.microsoft.com/office/powerpoint/2010/main" val="93198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CuadroTexto 4">
            <a:extLst>
              <a:ext uri="{FF2B5EF4-FFF2-40B4-BE49-F238E27FC236}">
                <a16:creationId xmlns:a16="http://schemas.microsoft.com/office/drawing/2014/main" id="{CA6DAEB4-43B7-4252-B5DB-119AC2FF60A0}"/>
              </a:ext>
            </a:extLst>
          </p:cNvPr>
          <p:cNvSpPr txBox="1"/>
          <p:nvPr/>
        </p:nvSpPr>
        <p:spPr>
          <a:xfrm>
            <a:off x="1931748" y="237871"/>
            <a:ext cx="1547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Application Architecture</a:t>
            </a:r>
          </a:p>
        </p:txBody>
      </p:sp>
      <p:sp>
        <p:nvSpPr>
          <p:cNvPr id="241" name="CuadroTexto 4">
            <a:extLst>
              <a:ext uri="{FF2B5EF4-FFF2-40B4-BE49-F238E27FC236}">
                <a16:creationId xmlns:a16="http://schemas.microsoft.com/office/drawing/2014/main" id="{68B55158-2DF8-4D93-A91A-F7403D409C91}"/>
              </a:ext>
            </a:extLst>
          </p:cNvPr>
          <p:cNvSpPr txBox="1"/>
          <p:nvPr/>
        </p:nvSpPr>
        <p:spPr>
          <a:xfrm>
            <a:off x="130642" y="1201102"/>
            <a:ext cx="13125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1980 - 1990</a:t>
            </a:r>
            <a:endParaRPr lang="es-UY" sz="2400">
              <a:solidFill>
                <a:srgbClr val="DBBAFF"/>
              </a:solidFill>
              <a:latin typeface="Graphik Medium" panose="020B0503030202060203" pitchFamily="34" charset="77"/>
            </a:endParaRPr>
          </a:p>
        </p:txBody>
      </p:sp>
      <p:sp>
        <p:nvSpPr>
          <p:cNvPr id="242" name="CuadroTexto 4">
            <a:extLst>
              <a:ext uri="{FF2B5EF4-FFF2-40B4-BE49-F238E27FC236}">
                <a16:creationId xmlns:a16="http://schemas.microsoft.com/office/drawing/2014/main" id="{62B82DB3-9FF7-4BC0-80F1-768CC890609B}"/>
              </a:ext>
            </a:extLst>
          </p:cNvPr>
          <p:cNvSpPr txBox="1"/>
          <p:nvPr/>
        </p:nvSpPr>
        <p:spPr>
          <a:xfrm>
            <a:off x="130643" y="2406005"/>
            <a:ext cx="13125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2000 - 2010</a:t>
            </a:r>
            <a:endParaRPr lang="es-UY" sz="2400">
              <a:solidFill>
                <a:srgbClr val="DBBAFF"/>
              </a:solidFill>
              <a:latin typeface="Graphik Medium" panose="020B0503030202060203" pitchFamily="34" charset="77"/>
            </a:endParaRPr>
          </a:p>
        </p:txBody>
      </p:sp>
      <p:sp>
        <p:nvSpPr>
          <p:cNvPr id="233" name="CuadroTexto 4">
            <a:extLst>
              <a:ext uri="{FF2B5EF4-FFF2-40B4-BE49-F238E27FC236}">
                <a16:creationId xmlns:a16="http://schemas.microsoft.com/office/drawing/2014/main" id="{E347C620-89D4-43EA-86EC-E204BAE66D56}"/>
              </a:ext>
            </a:extLst>
          </p:cNvPr>
          <p:cNvSpPr txBox="1"/>
          <p:nvPr/>
        </p:nvSpPr>
        <p:spPr>
          <a:xfrm>
            <a:off x="357383" y="4034953"/>
            <a:ext cx="859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Now</a:t>
            </a:r>
            <a:endParaRPr lang="es-UY" sz="2400">
              <a:solidFill>
                <a:srgbClr val="DBBAFF"/>
              </a:solidFill>
              <a:latin typeface="Graphik Medium" panose="020B0503030202060203" pitchFamily="34" charset="77"/>
            </a:endParaRPr>
          </a:p>
        </p:txBody>
      </p:sp>
      <p:pic>
        <p:nvPicPr>
          <p:cNvPr id="311" name="Imagen 6" descr="Icono&#10;&#10;Descripción generada automáticamente">
            <a:extLst>
              <a:ext uri="{FF2B5EF4-FFF2-40B4-BE49-F238E27FC236}">
                <a16:creationId xmlns:a16="http://schemas.microsoft.com/office/drawing/2014/main" id="{F9542D64-905C-0843-81E6-F1120D6884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335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CuadroTexto 4">
            <a:extLst>
              <a:ext uri="{FF2B5EF4-FFF2-40B4-BE49-F238E27FC236}">
                <a16:creationId xmlns:a16="http://schemas.microsoft.com/office/drawing/2014/main" id="{CA6DAEB4-43B7-4252-B5DB-119AC2FF60A0}"/>
              </a:ext>
            </a:extLst>
          </p:cNvPr>
          <p:cNvSpPr txBox="1"/>
          <p:nvPr/>
        </p:nvSpPr>
        <p:spPr>
          <a:xfrm>
            <a:off x="1931748" y="237871"/>
            <a:ext cx="1547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Application Architecture</a:t>
            </a:r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CA803DC0-F6B7-4038-99DC-DF1ADA2BFD6A}"/>
              </a:ext>
            </a:extLst>
          </p:cNvPr>
          <p:cNvGrpSpPr>
            <a:grpSpLocks noChangeAspect="1"/>
          </p:cNvGrpSpPr>
          <p:nvPr/>
        </p:nvGrpSpPr>
        <p:grpSpPr>
          <a:xfrm>
            <a:off x="2044953" y="2378034"/>
            <a:ext cx="1321137" cy="662222"/>
            <a:chOff x="816238" y="2130954"/>
            <a:chExt cx="2279613" cy="834178"/>
          </a:xfrm>
        </p:grpSpPr>
        <p:sp>
          <p:nvSpPr>
            <p:cNvPr id="74" name="Rectangle">
              <a:extLst>
                <a:ext uri="{FF2B5EF4-FFF2-40B4-BE49-F238E27FC236}">
                  <a16:creationId xmlns:a16="http://schemas.microsoft.com/office/drawing/2014/main" id="{B06EC731-BFF8-4BDA-951B-7A097E35BBA3}"/>
                </a:ext>
              </a:extLst>
            </p:cNvPr>
            <p:cNvSpPr txBox="1">
              <a:spLocks/>
            </p:cNvSpPr>
            <p:nvPr/>
          </p:nvSpPr>
          <p:spPr>
            <a:xfrm>
              <a:off x="816238" y="2130954"/>
              <a:ext cx="2279613" cy="24976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75" name="Rectangle">
              <a:extLst>
                <a:ext uri="{FF2B5EF4-FFF2-40B4-BE49-F238E27FC236}">
                  <a16:creationId xmlns:a16="http://schemas.microsoft.com/office/drawing/2014/main" id="{08D41663-6AA3-4449-A2F4-51DDDB7DE00C}"/>
                </a:ext>
              </a:extLst>
            </p:cNvPr>
            <p:cNvSpPr txBox="1">
              <a:spLocks/>
            </p:cNvSpPr>
            <p:nvPr/>
          </p:nvSpPr>
          <p:spPr>
            <a:xfrm>
              <a:off x="816238" y="2423163"/>
              <a:ext cx="2279613" cy="24976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76" name="Rectangle">
              <a:extLst>
                <a:ext uri="{FF2B5EF4-FFF2-40B4-BE49-F238E27FC236}">
                  <a16:creationId xmlns:a16="http://schemas.microsoft.com/office/drawing/2014/main" id="{C07626C2-01DA-4666-B8C7-D573995A7FAA}"/>
                </a:ext>
              </a:extLst>
            </p:cNvPr>
            <p:cNvSpPr txBox="1">
              <a:spLocks/>
            </p:cNvSpPr>
            <p:nvPr/>
          </p:nvSpPr>
          <p:spPr>
            <a:xfrm>
              <a:off x="816238" y="2715372"/>
              <a:ext cx="2279613" cy="24976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</p:grpSp>
      <p:sp>
        <p:nvSpPr>
          <p:cNvPr id="225" name="CuadroTexto 4">
            <a:extLst>
              <a:ext uri="{FF2B5EF4-FFF2-40B4-BE49-F238E27FC236}">
                <a16:creationId xmlns:a16="http://schemas.microsoft.com/office/drawing/2014/main" id="{7AD157E9-26A7-430D-8961-8AEB5B6ABC14}"/>
              </a:ext>
            </a:extLst>
          </p:cNvPr>
          <p:cNvSpPr txBox="1"/>
          <p:nvPr/>
        </p:nvSpPr>
        <p:spPr>
          <a:xfrm>
            <a:off x="2044953" y="1911004"/>
            <a:ext cx="1321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N-Tier</a:t>
            </a:r>
          </a:p>
        </p:txBody>
      </p:sp>
      <p:sp>
        <p:nvSpPr>
          <p:cNvPr id="241" name="CuadroTexto 4">
            <a:extLst>
              <a:ext uri="{FF2B5EF4-FFF2-40B4-BE49-F238E27FC236}">
                <a16:creationId xmlns:a16="http://schemas.microsoft.com/office/drawing/2014/main" id="{68B55158-2DF8-4D93-A91A-F7403D409C91}"/>
              </a:ext>
            </a:extLst>
          </p:cNvPr>
          <p:cNvSpPr txBox="1"/>
          <p:nvPr/>
        </p:nvSpPr>
        <p:spPr>
          <a:xfrm>
            <a:off x="130642" y="1201102"/>
            <a:ext cx="13125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1980 - 1990</a:t>
            </a:r>
            <a:endParaRPr lang="es-UY" sz="2400">
              <a:solidFill>
                <a:srgbClr val="DBBAFF"/>
              </a:solidFill>
              <a:latin typeface="Graphik Medium" panose="020B0503030202060203" pitchFamily="34" charset="77"/>
            </a:endParaRPr>
          </a:p>
        </p:txBody>
      </p:sp>
      <p:sp>
        <p:nvSpPr>
          <p:cNvPr id="242" name="CuadroTexto 4">
            <a:extLst>
              <a:ext uri="{FF2B5EF4-FFF2-40B4-BE49-F238E27FC236}">
                <a16:creationId xmlns:a16="http://schemas.microsoft.com/office/drawing/2014/main" id="{62B82DB3-9FF7-4BC0-80F1-768CC890609B}"/>
              </a:ext>
            </a:extLst>
          </p:cNvPr>
          <p:cNvSpPr txBox="1"/>
          <p:nvPr/>
        </p:nvSpPr>
        <p:spPr>
          <a:xfrm>
            <a:off x="130643" y="2406005"/>
            <a:ext cx="13125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2000 - 2010</a:t>
            </a:r>
            <a:endParaRPr lang="es-UY" sz="2400">
              <a:solidFill>
                <a:srgbClr val="DBBAFF"/>
              </a:solidFill>
              <a:latin typeface="Graphik Medium" panose="020B0503030202060203" pitchFamily="34" charset="77"/>
            </a:endParaRPr>
          </a:p>
        </p:txBody>
      </p:sp>
      <p:sp>
        <p:nvSpPr>
          <p:cNvPr id="233" name="CuadroTexto 4">
            <a:extLst>
              <a:ext uri="{FF2B5EF4-FFF2-40B4-BE49-F238E27FC236}">
                <a16:creationId xmlns:a16="http://schemas.microsoft.com/office/drawing/2014/main" id="{E347C620-89D4-43EA-86EC-E204BAE66D56}"/>
              </a:ext>
            </a:extLst>
          </p:cNvPr>
          <p:cNvSpPr txBox="1"/>
          <p:nvPr/>
        </p:nvSpPr>
        <p:spPr>
          <a:xfrm>
            <a:off x="357383" y="4034953"/>
            <a:ext cx="859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Now</a:t>
            </a:r>
            <a:endParaRPr lang="es-UY" sz="2400">
              <a:solidFill>
                <a:srgbClr val="DBBAFF"/>
              </a:solidFill>
              <a:latin typeface="Graphik Medium" panose="020B0503030202060203" pitchFamily="34" charset="77"/>
            </a:endParaRPr>
          </a:p>
        </p:txBody>
      </p:sp>
      <p:grpSp>
        <p:nvGrpSpPr>
          <p:cNvPr id="81" name="Grupo 80">
            <a:extLst>
              <a:ext uri="{FF2B5EF4-FFF2-40B4-BE49-F238E27FC236}">
                <a16:creationId xmlns:a16="http://schemas.microsoft.com/office/drawing/2014/main" id="{81B40A0D-96DE-5D4E-A30C-FF1ADDE79782}"/>
              </a:ext>
            </a:extLst>
          </p:cNvPr>
          <p:cNvGrpSpPr/>
          <p:nvPr/>
        </p:nvGrpSpPr>
        <p:grpSpPr>
          <a:xfrm>
            <a:off x="2044953" y="1224372"/>
            <a:ext cx="1321137" cy="529146"/>
            <a:chOff x="1791155" y="1224372"/>
            <a:chExt cx="1321137" cy="529146"/>
          </a:xfrm>
        </p:grpSpPr>
        <p:sp>
          <p:nvSpPr>
            <p:cNvPr id="78" name="Rectangle">
              <a:extLst>
                <a:ext uri="{FF2B5EF4-FFF2-40B4-BE49-F238E27FC236}">
                  <a16:creationId xmlns:a16="http://schemas.microsoft.com/office/drawing/2014/main" id="{45296532-50A8-441E-A851-4E85C8351D92}"/>
                </a:ext>
              </a:extLst>
            </p:cNvPr>
            <p:cNvSpPr txBox="1">
              <a:spLocks/>
            </p:cNvSpPr>
            <p:nvPr/>
          </p:nvSpPr>
          <p:spPr>
            <a:xfrm>
              <a:off x="1791155" y="1224372"/>
              <a:ext cx="1321137" cy="529146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79" name="Rectangle: Rounded Corners 78">
              <a:extLst>
                <a:ext uri="{FF2B5EF4-FFF2-40B4-BE49-F238E27FC236}">
                  <a16:creationId xmlns:a16="http://schemas.microsoft.com/office/drawing/2014/main" id="{FE470089-8594-40F8-82BE-8B730973EEE2}"/>
                </a:ext>
              </a:extLst>
            </p:cNvPr>
            <p:cNvSpPr/>
            <p:nvPr/>
          </p:nvSpPr>
          <p:spPr>
            <a:xfrm>
              <a:off x="2054803" y="1318640"/>
              <a:ext cx="111818" cy="11392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>
                <a:solidFill>
                  <a:schemeClr val="bg1"/>
                </a:solidFill>
              </a:endParaRPr>
            </a:p>
          </p:txBody>
        </p:sp>
        <p:sp>
          <p:nvSpPr>
            <p:cNvPr id="80" name="Rectangle: Rounded Corners 79">
              <a:extLst>
                <a:ext uri="{FF2B5EF4-FFF2-40B4-BE49-F238E27FC236}">
                  <a16:creationId xmlns:a16="http://schemas.microsoft.com/office/drawing/2014/main" id="{30800EC2-C3C0-4050-8A74-E09AC1FC1B62}"/>
                </a:ext>
              </a:extLst>
            </p:cNvPr>
            <p:cNvSpPr/>
            <p:nvPr/>
          </p:nvSpPr>
          <p:spPr>
            <a:xfrm>
              <a:off x="1884247" y="1318640"/>
              <a:ext cx="111818" cy="11392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>
                <a:solidFill>
                  <a:schemeClr val="bg1"/>
                </a:solidFill>
              </a:endParaRPr>
            </a:p>
          </p:txBody>
        </p:sp>
      </p:grpSp>
      <p:sp>
        <p:nvSpPr>
          <p:cNvPr id="226" name="CuadroTexto 4">
            <a:extLst>
              <a:ext uri="{FF2B5EF4-FFF2-40B4-BE49-F238E27FC236}">
                <a16:creationId xmlns:a16="http://schemas.microsoft.com/office/drawing/2014/main" id="{348141C3-143A-43BE-BCA5-B780A8C73154}"/>
              </a:ext>
            </a:extLst>
          </p:cNvPr>
          <p:cNvSpPr txBox="1"/>
          <p:nvPr/>
        </p:nvSpPr>
        <p:spPr>
          <a:xfrm>
            <a:off x="2044953" y="901781"/>
            <a:ext cx="13211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Monolithic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C8E4E77-B4E2-EE44-9107-5D7FFE29E25B}"/>
              </a:ext>
            </a:extLst>
          </p:cNvPr>
          <p:cNvSpPr txBox="1"/>
          <p:nvPr/>
        </p:nvSpPr>
        <p:spPr>
          <a:xfrm>
            <a:off x="2044953" y="3467886"/>
            <a:ext cx="13211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Modularized</a:t>
            </a:r>
          </a:p>
        </p:txBody>
      </p:sp>
      <p:grpSp>
        <p:nvGrpSpPr>
          <p:cNvPr id="261" name="Group 260">
            <a:extLst>
              <a:ext uri="{FF2B5EF4-FFF2-40B4-BE49-F238E27FC236}">
                <a16:creationId xmlns:a16="http://schemas.microsoft.com/office/drawing/2014/main" id="{5A4AFBF7-0488-4877-9F12-8DC2E85D805A}"/>
              </a:ext>
            </a:extLst>
          </p:cNvPr>
          <p:cNvGrpSpPr/>
          <p:nvPr/>
        </p:nvGrpSpPr>
        <p:grpSpPr>
          <a:xfrm>
            <a:off x="2130372" y="3803666"/>
            <a:ext cx="1150298" cy="1106131"/>
            <a:chOff x="1819367" y="3671224"/>
            <a:chExt cx="1264715" cy="1216155"/>
          </a:xfrm>
        </p:grpSpPr>
        <p:sp>
          <p:nvSpPr>
            <p:cNvPr id="6" name="Hexagon 5">
              <a:extLst>
                <a:ext uri="{FF2B5EF4-FFF2-40B4-BE49-F238E27FC236}">
                  <a16:creationId xmlns:a16="http://schemas.microsoft.com/office/drawing/2014/main" id="{1A9EB807-71F7-4719-9477-B6685E82C62B}"/>
                </a:ext>
              </a:extLst>
            </p:cNvPr>
            <p:cNvSpPr/>
            <p:nvPr/>
          </p:nvSpPr>
          <p:spPr>
            <a:xfrm>
              <a:off x="1819367" y="4222727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8" name="Hexagon 7">
              <a:extLst>
                <a:ext uri="{FF2B5EF4-FFF2-40B4-BE49-F238E27FC236}">
                  <a16:creationId xmlns:a16="http://schemas.microsoft.com/office/drawing/2014/main" id="{FEB99B07-B374-44EB-99EE-B4997B1169B1}"/>
                </a:ext>
              </a:extLst>
            </p:cNvPr>
            <p:cNvSpPr/>
            <p:nvPr/>
          </p:nvSpPr>
          <p:spPr>
            <a:xfrm>
              <a:off x="2142947" y="4623661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9" name="Hexagon 8">
              <a:extLst>
                <a:ext uri="{FF2B5EF4-FFF2-40B4-BE49-F238E27FC236}">
                  <a16:creationId xmlns:a16="http://schemas.microsoft.com/office/drawing/2014/main" id="{18698A5C-49E3-4481-A36A-6A9CBC6A8147}"/>
                </a:ext>
              </a:extLst>
            </p:cNvPr>
            <p:cNvSpPr/>
            <p:nvPr/>
          </p:nvSpPr>
          <p:spPr>
            <a:xfrm>
              <a:off x="2296259" y="4162539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10" name="Hexagon 9">
              <a:extLst>
                <a:ext uri="{FF2B5EF4-FFF2-40B4-BE49-F238E27FC236}">
                  <a16:creationId xmlns:a16="http://schemas.microsoft.com/office/drawing/2014/main" id="{540598E1-37FB-422E-9EB3-E86ED4D95AEC}"/>
                </a:ext>
              </a:extLst>
            </p:cNvPr>
            <p:cNvSpPr/>
            <p:nvPr/>
          </p:nvSpPr>
          <p:spPr>
            <a:xfrm>
              <a:off x="2632755" y="4424527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11" name="Hexagon 10">
              <a:extLst>
                <a:ext uri="{FF2B5EF4-FFF2-40B4-BE49-F238E27FC236}">
                  <a16:creationId xmlns:a16="http://schemas.microsoft.com/office/drawing/2014/main" id="{FE9BE1F7-D297-4A18-A6F6-21623613DA5D}"/>
                </a:ext>
              </a:extLst>
            </p:cNvPr>
            <p:cNvSpPr/>
            <p:nvPr/>
          </p:nvSpPr>
          <p:spPr>
            <a:xfrm>
              <a:off x="2422320" y="3671224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289369A6-CBEC-4CAC-8A7F-D7DEEA4165D7}"/>
                </a:ext>
              </a:extLst>
            </p:cNvPr>
            <p:cNvSpPr/>
            <p:nvPr/>
          </p:nvSpPr>
          <p:spPr>
            <a:xfrm>
              <a:off x="2804709" y="3943368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600EDB97-0544-480D-8E2E-A2D6F3D147CB}"/>
                </a:ext>
              </a:extLst>
            </p:cNvPr>
            <p:cNvSpPr/>
            <p:nvPr/>
          </p:nvSpPr>
          <p:spPr>
            <a:xfrm>
              <a:off x="1972276" y="3737832"/>
              <a:ext cx="252929" cy="245149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215E781-92D0-49C2-8A0B-C1EFD281746D}"/>
                </a:ext>
              </a:extLst>
            </p:cNvPr>
            <p:cNvCxnSpPr>
              <a:cxnSpLocks/>
              <a:endCxn id="11" idx="3"/>
            </p:cNvCxnSpPr>
            <p:nvPr/>
          </p:nvCxnSpPr>
          <p:spPr>
            <a:xfrm flipV="1">
              <a:off x="2219590" y="3803083"/>
              <a:ext cx="202729" cy="51805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992B27BA-987E-4A67-BEF0-EE499937CC88}"/>
                </a:ext>
              </a:extLst>
            </p:cNvPr>
            <p:cNvCxnSpPr>
              <a:cxnSpLocks/>
              <a:stCxn id="11" idx="0"/>
              <a:endCxn id="12" idx="4"/>
            </p:cNvCxnSpPr>
            <p:nvPr/>
          </p:nvCxnSpPr>
          <p:spPr>
            <a:xfrm>
              <a:off x="2701692" y="3803083"/>
              <a:ext cx="163965" cy="140285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1B45469-2AE6-4D25-9134-44F7CF7405F9}"/>
                </a:ext>
              </a:extLst>
            </p:cNvPr>
            <p:cNvCxnSpPr>
              <a:cxnSpLocks/>
              <a:stCxn id="11" idx="1"/>
              <a:endCxn id="10" idx="4"/>
            </p:cNvCxnSpPr>
            <p:nvPr/>
          </p:nvCxnSpPr>
          <p:spPr>
            <a:xfrm>
              <a:off x="2640745" y="3934942"/>
              <a:ext cx="52959" cy="489585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9EC58583-D23E-40EC-9236-44137ABDF1F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886451" y="3860407"/>
              <a:ext cx="91961" cy="362320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9B41B1A-CE4A-4F6A-A0A1-EEB47049E93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037129" y="4166690"/>
              <a:ext cx="319415" cy="60187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95F890E7-57A6-4F34-B72D-EF30037FD8D5}"/>
                </a:ext>
              </a:extLst>
            </p:cNvPr>
            <p:cNvCxnSpPr>
              <a:cxnSpLocks/>
              <a:endCxn id="8" idx="4"/>
            </p:cNvCxnSpPr>
            <p:nvPr/>
          </p:nvCxnSpPr>
          <p:spPr>
            <a:xfrm>
              <a:off x="2030733" y="4483814"/>
              <a:ext cx="173162" cy="139847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pic>
        <p:nvPicPr>
          <p:cNvPr id="311" name="Imagen 6" descr="Icono&#10;&#10;Descripción generada automáticamente">
            <a:extLst>
              <a:ext uri="{FF2B5EF4-FFF2-40B4-BE49-F238E27FC236}">
                <a16:creationId xmlns:a16="http://schemas.microsoft.com/office/drawing/2014/main" id="{F9542D64-905C-0843-81E6-F1120D6884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533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CuadroTexto 4">
            <a:extLst>
              <a:ext uri="{FF2B5EF4-FFF2-40B4-BE49-F238E27FC236}">
                <a16:creationId xmlns:a16="http://schemas.microsoft.com/office/drawing/2014/main" id="{CA6DAEB4-43B7-4252-B5DB-119AC2FF60A0}"/>
              </a:ext>
            </a:extLst>
          </p:cNvPr>
          <p:cNvSpPr txBox="1"/>
          <p:nvPr/>
        </p:nvSpPr>
        <p:spPr>
          <a:xfrm>
            <a:off x="1931748" y="237871"/>
            <a:ext cx="1547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Application Architecture</a:t>
            </a:r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CA803DC0-F6B7-4038-99DC-DF1ADA2BFD6A}"/>
              </a:ext>
            </a:extLst>
          </p:cNvPr>
          <p:cNvGrpSpPr>
            <a:grpSpLocks noChangeAspect="1"/>
          </p:cNvGrpSpPr>
          <p:nvPr/>
        </p:nvGrpSpPr>
        <p:grpSpPr>
          <a:xfrm>
            <a:off x="2044953" y="2378034"/>
            <a:ext cx="1321137" cy="662222"/>
            <a:chOff x="816238" y="2130954"/>
            <a:chExt cx="2279613" cy="834178"/>
          </a:xfrm>
        </p:grpSpPr>
        <p:sp>
          <p:nvSpPr>
            <p:cNvPr id="74" name="Rectangle">
              <a:extLst>
                <a:ext uri="{FF2B5EF4-FFF2-40B4-BE49-F238E27FC236}">
                  <a16:creationId xmlns:a16="http://schemas.microsoft.com/office/drawing/2014/main" id="{B06EC731-BFF8-4BDA-951B-7A097E35BBA3}"/>
                </a:ext>
              </a:extLst>
            </p:cNvPr>
            <p:cNvSpPr txBox="1">
              <a:spLocks/>
            </p:cNvSpPr>
            <p:nvPr/>
          </p:nvSpPr>
          <p:spPr>
            <a:xfrm>
              <a:off x="816238" y="2130954"/>
              <a:ext cx="2279613" cy="24976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75" name="Rectangle">
              <a:extLst>
                <a:ext uri="{FF2B5EF4-FFF2-40B4-BE49-F238E27FC236}">
                  <a16:creationId xmlns:a16="http://schemas.microsoft.com/office/drawing/2014/main" id="{08D41663-6AA3-4449-A2F4-51DDDB7DE00C}"/>
                </a:ext>
              </a:extLst>
            </p:cNvPr>
            <p:cNvSpPr txBox="1">
              <a:spLocks/>
            </p:cNvSpPr>
            <p:nvPr/>
          </p:nvSpPr>
          <p:spPr>
            <a:xfrm>
              <a:off x="816238" y="2423163"/>
              <a:ext cx="2279613" cy="24976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76" name="Rectangle">
              <a:extLst>
                <a:ext uri="{FF2B5EF4-FFF2-40B4-BE49-F238E27FC236}">
                  <a16:creationId xmlns:a16="http://schemas.microsoft.com/office/drawing/2014/main" id="{C07626C2-01DA-4666-B8C7-D573995A7FAA}"/>
                </a:ext>
              </a:extLst>
            </p:cNvPr>
            <p:cNvSpPr txBox="1">
              <a:spLocks/>
            </p:cNvSpPr>
            <p:nvPr/>
          </p:nvSpPr>
          <p:spPr>
            <a:xfrm>
              <a:off x="816238" y="2715372"/>
              <a:ext cx="2279613" cy="24976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</p:grpSp>
      <p:sp>
        <p:nvSpPr>
          <p:cNvPr id="225" name="CuadroTexto 4">
            <a:extLst>
              <a:ext uri="{FF2B5EF4-FFF2-40B4-BE49-F238E27FC236}">
                <a16:creationId xmlns:a16="http://schemas.microsoft.com/office/drawing/2014/main" id="{7AD157E9-26A7-430D-8961-8AEB5B6ABC14}"/>
              </a:ext>
            </a:extLst>
          </p:cNvPr>
          <p:cNvSpPr txBox="1"/>
          <p:nvPr/>
        </p:nvSpPr>
        <p:spPr>
          <a:xfrm>
            <a:off x="2044953" y="1911004"/>
            <a:ext cx="1321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N-Tier</a:t>
            </a:r>
          </a:p>
        </p:txBody>
      </p:sp>
      <p:grpSp>
        <p:nvGrpSpPr>
          <p:cNvPr id="91" name="Grupo 90">
            <a:extLst>
              <a:ext uri="{FF2B5EF4-FFF2-40B4-BE49-F238E27FC236}">
                <a16:creationId xmlns:a16="http://schemas.microsoft.com/office/drawing/2014/main" id="{2FDC62DB-AD02-C348-B6EC-9EE18D277B1A}"/>
              </a:ext>
            </a:extLst>
          </p:cNvPr>
          <p:cNvGrpSpPr/>
          <p:nvPr/>
        </p:nvGrpSpPr>
        <p:grpSpPr>
          <a:xfrm>
            <a:off x="4272348" y="2209506"/>
            <a:ext cx="1356445" cy="999277"/>
            <a:chOff x="4419783" y="2209506"/>
            <a:chExt cx="1356445" cy="999277"/>
          </a:xfrm>
        </p:grpSpPr>
        <p:sp>
          <p:nvSpPr>
            <p:cNvPr id="95" name="Rectangle">
              <a:extLst>
                <a:ext uri="{FF2B5EF4-FFF2-40B4-BE49-F238E27FC236}">
                  <a16:creationId xmlns:a16="http://schemas.microsoft.com/office/drawing/2014/main" id="{65884D72-DF89-4F03-AAF2-69A1C0D395DE}"/>
                </a:ext>
              </a:extLst>
            </p:cNvPr>
            <p:cNvSpPr txBox="1">
              <a:spLocks/>
            </p:cNvSpPr>
            <p:nvPr/>
          </p:nvSpPr>
          <p:spPr>
            <a:xfrm>
              <a:off x="4419783" y="2917234"/>
              <a:ext cx="1355035" cy="291549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96" name="Rectangle: Rounded Corners 95">
              <a:extLst>
                <a:ext uri="{FF2B5EF4-FFF2-40B4-BE49-F238E27FC236}">
                  <a16:creationId xmlns:a16="http://schemas.microsoft.com/office/drawing/2014/main" id="{A9371D07-B8DD-47C6-9771-760BE17FE071}"/>
                </a:ext>
              </a:extLst>
            </p:cNvPr>
            <p:cNvSpPr/>
            <p:nvPr/>
          </p:nvSpPr>
          <p:spPr>
            <a:xfrm>
              <a:off x="4611238" y="2966862"/>
              <a:ext cx="117089" cy="107687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97" name="Rectangle: Rounded Corners 96">
              <a:extLst>
                <a:ext uri="{FF2B5EF4-FFF2-40B4-BE49-F238E27FC236}">
                  <a16:creationId xmlns:a16="http://schemas.microsoft.com/office/drawing/2014/main" id="{678E4B96-15A4-4586-A6A3-218BC1B671DA}"/>
                </a:ext>
              </a:extLst>
            </p:cNvPr>
            <p:cNvSpPr/>
            <p:nvPr/>
          </p:nvSpPr>
          <p:spPr>
            <a:xfrm>
              <a:off x="4469363" y="2966471"/>
              <a:ext cx="117089" cy="107687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98" name="Rectangle: Rounded Corners 97">
              <a:extLst>
                <a:ext uri="{FF2B5EF4-FFF2-40B4-BE49-F238E27FC236}">
                  <a16:creationId xmlns:a16="http://schemas.microsoft.com/office/drawing/2014/main" id="{86EAB820-3F59-45A1-9056-7FECC09392B6}"/>
                </a:ext>
              </a:extLst>
            </p:cNvPr>
            <p:cNvSpPr/>
            <p:nvPr/>
          </p:nvSpPr>
          <p:spPr>
            <a:xfrm>
              <a:off x="5666898" y="2931593"/>
              <a:ext cx="16579" cy="26554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99" name="Rectangle: Rounded Corners 98">
              <a:extLst>
                <a:ext uri="{FF2B5EF4-FFF2-40B4-BE49-F238E27FC236}">
                  <a16:creationId xmlns:a16="http://schemas.microsoft.com/office/drawing/2014/main" id="{2BA15B0D-B11C-4FD2-ABD4-548D4DF84BDD}"/>
                </a:ext>
              </a:extLst>
            </p:cNvPr>
            <p:cNvSpPr/>
            <p:nvPr/>
          </p:nvSpPr>
          <p:spPr>
            <a:xfrm>
              <a:off x="5696157" y="2931593"/>
              <a:ext cx="16579" cy="26554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0" name="Rectangle: Rounded Corners 99">
              <a:extLst>
                <a:ext uri="{FF2B5EF4-FFF2-40B4-BE49-F238E27FC236}">
                  <a16:creationId xmlns:a16="http://schemas.microsoft.com/office/drawing/2014/main" id="{C1AAC5EE-0565-4D33-9D16-8FE0BE243F88}"/>
                </a:ext>
              </a:extLst>
            </p:cNvPr>
            <p:cNvSpPr/>
            <p:nvPr/>
          </p:nvSpPr>
          <p:spPr>
            <a:xfrm>
              <a:off x="5725415" y="2931593"/>
              <a:ext cx="16579" cy="26554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1" name="Rectangle: Rounded Corners 100">
              <a:extLst>
                <a:ext uri="{FF2B5EF4-FFF2-40B4-BE49-F238E27FC236}">
                  <a16:creationId xmlns:a16="http://schemas.microsoft.com/office/drawing/2014/main" id="{ED59A5C4-157E-4361-8B34-CD2943897634}"/>
                </a:ext>
              </a:extLst>
            </p:cNvPr>
            <p:cNvSpPr/>
            <p:nvPr/>
          </p:nvSpPr>
          <p:spPr>
            <a:xfrm>
              <a:off x="5579123" y="2931593"/>
              <a:ext cx="16579" cy="26554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2" name="Rectangle: Rounded Corners 101">
              <a:extLst>
                <a:ext uri="{FF2B5EF4-FFF2-40B4-BE49-F238E27FC236}">
                  <a16:creationId xmlns:a16="http://schemas.microsoft.com/office/drawing/2014/main" id="{1641499D-E327-45B8-9BC7-510481E44962}"/>
                </a:ext>
              </a:extLst>
            </p:cNvPr>
            <p:cNvSpPr/>
            <p:nvPr/>
          </p:nvSpPr>
          <p:spPr>
            <a:xfrm>
              <a:off x="5608382" y="2931593"/>
              <a:ext cx="16579" cy="26554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63A5CB2A-7D05-494B-8F06-53F330E80BE6}"/>
                </a:ext>
              </a:extLst>
            </p:cNvPr>
            <p:cNvSpPr/>
            <p:nvPr/>
          </p:nvSpPr>
          <p:spPr>
            <a:xfrm>
              <a:off x="5637640" y="2931593"/>
              <a:ext cx="16579" cy="26554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4" name="Rectangle">
              <a:extLst>
                <a:ext uri="{FF2B5EF4-FFF2-40B4-BE49-F238E27FC236}">
                  <a16:creationId xmlns:a16="http://schemas.microsoft.com/office/drawing/2014/main" id="{B66F051F-7A71-4FDF-8DAD-7EEDB0554811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5281204" y="2394151"/>
              <a:ext cx="673047" cy="31700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105" name="Rectangle: Rounded Corners 104">
              <a:extLst>
                <a:ext uri="{FF2B5EF4-FFF2-40B4-BE49-F238E27FC236}">
                  <a16:creationId xmlns:a16="http://schemas.microsoft.com/office/drawing/2014/main" id="{E25A8B91-212F-4178-9DCE-C29C515F12E4}"/>
                </a:ext>
              </a:extLst>
            </p:cNvPr>
            <p:cNvSpPr/>
            <p:nvPr/>
          </p:nvSpPr>
          <p:spPr>
            <a:xfrm>
              <a:off x="5507167" y="2264579"/>
              <a:ext cx="117089" cy="107687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6" name="Rectangle: Rounded Corners 105">
              <a:extLst>
                <a:ext uri="{FF2B5EF4-FFF2-40B4-BE49-F238E27FC236}">
                  <a16:creationId xmlns:a16="http://schemas.microsoft.com/office/drawing/2014/main" id="{678CE6EF-C506-419A-AF48-AC5A264C1FF2}"/>
                </a:ext>
              </a:extLst>
            </p:cNvPr>
            <p:cNvSpPr/>
            <p:nvPr/>
          </p:nvSpPr>
          <p:spPr>
            <a:xfrm rot="16200000">
              <a:off x="5610957" y="2708685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7" name="Rectangle: Rounded Corners 106">
              <a:extLst>
                <a:ext uri="{FF2B5EF4-FFF2-40B4-BE49-F238E27FC236}">
                  <a16:creationId xmlns:a16="http://schemas.microsoft.com/office/drawing/2014/main" id="{D85913B9-3311-4B13-8CD0-9B060C6D33D8}"/>
                </a:ext>
              </a:extLst>
            </p:cNvPr>
            <p:cNvSpPr/>
            <p:nvPr/>
          </p:nvSpPr>
          <p:spPr>
            <a:xfrm rot="16200000">
              <a:off x="5610957" y="2683672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8" name="Rectangle: Rounded Corners 107">
              <a:extLst>
                <a:ext uri="{FF2B5EF4-FFF2-40B4-BE49-F238E27FC236}">
                  <a16:creationId xmlns:a16="http://schemas.microsoft.com/office/drawing/2014/main" id="{3E960260-6D65-4441-AED6-0765FFA9F729}"/>
                </a:ext>
              </a:extLst>
            </p:cNvPr>
            <p:cNvSpPr/>
            <p:nvPr/>
          </p:nvSpPr>
          <p:spPr>
            <a:xfrm rot="16200000">
              <a:off x="5610957" y="2657985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9" name="Rectangle: Rounded Corners 108">
              <a:extLst>
                <a:ext uri="{FF2B5EF4-FFF2-40B4-BE49-F238E27FC236}">
                  <a16:creationId xmlns:a16="http://schemas.microsoft.com/office/drawing/2014/main" id="{475F2A83-C012-473C-A258-0790384D7E11}"/>
                </a:ext>
              </a:extLst>
            </p:cNvPr>
            <p:cNvSpPr/>
            <p:nvPr/>
          </p:nvSpPr>
          <p:spPr>
            <a:xfrm rot="16200000">
              <a:off x="5610957" y="263115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0" name="Rectangle: Rounded Corners 109">
              <a:extLst>
                <a:ext uri="{FF2B5EF4-FFF2-40B4-BE49-F238E27FC236}">
                  <a16:creationId xmlns:a16="http://schemas.microsoft.com/office/drawing/2014/main" id="{4A174ED8-B156-46EB-9180-E64423571EAA}"/>
                </a:ext>
              </a:extLst>
            </p:cNvPr>
            <p:cNvSpPr/>
            <p:nvPr/>
          </p:nvSpPr>
          <p:spPr>
            <a:xfrm rot="16200000">
              <a:off x="5610957" y="2606140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1" name="Rectangle: Rounded Corners 110">
              <a:extLst>
                <a:ext uri="{FF2B5EF4-FFF2-40B4-BE49-F238E27FC236}">
                  <a16:creationId xmlns:a16="http://schemas.microsoft.com/office/drawing/2014/main" id="{796862E7-B36F-4D5B-88BC-6E828DB35214}"/>
                </a:ext>
              </a:extLst>
            </p:cNvPr>
            <p:cNvSpPr/>
            <p:nvPr/>
          </p:nvSpPr>
          <p:spPr>
            <a:xfrm rot="16200000">
              <a:off x="5610957" y="258045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2" name="Rectangle">
              <a:extLst>
                <a:ext uri="{FF2B5EF4-FFF2-40B4-BE49-F238E27FC236}">
                  <a16:creationId xmlns:a16="http://schemas.microsoft.com/office/drawing/2014/main" id="{E76404E0-1C41-4CE8-9AFC-0A7D6689ECB8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4935487" y="2387530"/>
              <a:ext cx="673047" cy="31700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113" name="Rectangle: Rounded Corners 112">
              <a:extLst>
                <a:ext uri="{FF2B5EF4-FFF2-40B4-BE49-F238E27FC236}">
                  <a16:creationId xmlns:a16="http://schemas.microsoft.com/office/drawing/2014/main" id="{1F8CEB11-4B6E-47CA-8007-A3CE2D2AF15D}"/>
                </a:ext>
              </a:extLst>
            </p:cNvPr>
            <p:cNvSpPr/>
            <p:nvPr/>
          </p:nvSpPr>
          <p:spPr>
            <a:xfrm>
              <a:off x="5161450" y="2257959"/>
              <a:ext cx="117089" cy="107687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4" name="Rectangle: Rounded Corners 113">
              <a:extLst>
                <a:ext uri="{FF2B5EF4-FFF2-40B4-BE49-F238E27FC236}">
                  <a16:creationId xmlns:a16="http://schemas.microsoft.com/office/drawing/2014/main" id="{8B644757-47A1-4EFE-BAA6-493E5029D4D0}"/>
                </a:ext>
              </a:extLst>
            </p:cNvPr>
            <p:cNvSpPr/>
            <p:nvPr/>
          </p:nvSpPr>
          <p:spPr>
            <a:xfrm rot="16200000">
              <a:off x="5265240" y="270206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5" name="Rectangle: Rounded Corners 114">
              <a:extLst>
                <a:ext uri="{FF2B5EF4-FFF2-40B4-BE49-F238E27FC236}">
                  <a16:creationId xmlns:a16="http://schemas.microsoft.com/office/drawing/2014/main" id="{2A0ADD5D-953F-4ABE-B24D-22032DC3C902}"/>
                </a:ext>
              </a:extLst>
            </p:cNvPr>
            <p:cNvSpPr/>
            <p:nvPr/>
          </p:nvSpPr>
          <p:spPr>
            <a:xfrm rot="16200000">
              <a:off x="5265240" y="2677051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6" name="Rectangle: Rounded Corners 115">
              <a:extLst>
                <a:ext uri="{FF2B5EF4-FFF2-40B4-BE49-F238E27FC236}">
                  <a16:creationId xmlns:a16="http://schemas.microsoft.com/office/drawing/2014/main" id="{9081F902-CD62-49BA-9AEE-DEEDBEF0AB55}"/>
                </a:ext>
              </a:extLst>
            </p:cNvPr>
            <p:cNvSpPr/>
            <p:nvPr/>
          </p:nvSpPr>
          <p:spPr>
            <a:xfrm rot="16200000">
              <a:off x="5265240" y="265136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7" name="Rectangle: Rounded Corners 116">
              <a:extLst>
                <a:ext uri="{FF2B5EF4-FFF2-40B4-BE49-F238E27FC236}">
                  <a16:creationId xmlns:a16="http://schemas.microsoft.com/office/drawing/2014/main" id="{943A4EA8-D009-44C0-936B-C1FD2C7C8ECD}"/>
                </a:ext>
              </a:extLst>
            </p:cNvPr>
            <p:cNvSpPr/>
            <p:nvPr/>
          </p:nvSpPr>
          <p:spPr>
            <a:xfrm rot="16200000">
              <a:off x="5265240" y="2624533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8" name="Rectangle: Rounded Corners 117">
              <a:extLst>
                <a:ext uri="{FF2B5EF4-FFF2-40B4-BE49-F238E27FC236}">
                  <a16:creationId xmlns:a16="http://schemas.microsoft.com/office/drawing/2014/main" id="{EAAF7A34-1736-4E0D-8A4C-055286C7C02A}"/>
                </a:ext>
              </a:extLst>
            </p:cNvPr>
            <p:cNvSpPr/>
            <p:nvPr/>
          </p:nvSpPr>
          <p:spPr>
            <a:xfrm rot="16200000">
              <a:off x="5265240" y="2599520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9" name="Rectangle: Rounded Corners 118">
              <a:extLst>
                <a:ext uri="{FF2B5EF4-FFF2-40B4-BE49-F238E27FC236}">
                  <a16:creationId xmlns:a16="http://schemas.microsoft.com/office/drawing/2014/main" id="{F6BA9247-2A23-4213-B846-F7CA32D28AD3}"/>
                </a:ext>
              </a:extLst>
            </p:cNvPr>
            <p:cNvSpPr/>
            <p:nvPr/>
          </p:nvSpPr>
          <p:spPr>
            <a:xfrm rot="16200000">
              <a:off x="5265240" y="2573833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0" name="Rectangle">
              <a:extLst>
                <a:ext uri="{FF2B5EF4-FFF2-40B4-BE49-F238E27FC236}">
                  <a16:creationId xmlns:a16="http://schemas.microsoft.com/office/drawing/2014/main" id="{8412D840-B530-4D7C-AC46-0152ABA55586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4589770" y="2387531"/>
              <a:ext cx="673047" cy="31700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121" name="Rectangle: Rounded Corners 120">
              <a:extLst>
                <a:ext uri="{FF2B5EF4-FFF2-40B4-BE49-F238E27FC236}">
                  <a16:creationId xmlns:a16="http://schemas.microsoft.com/office/drawing/2014/main" id="{74F71C57-3166-4C84-9288-FDD5C3D201AF}"/>
                </a:ext>
              </a:extLst>
            </p:cNvPr>
            <p:cNvSpPr/>
            <p:nvPr/>
          </p:nvSpPr>
          <p:spPr>
            <a:xfrm>
              <a:off x="4815733" y="2257959"/>
              <a:ext cx="117089" cy="107687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2" name="Rectangle: Rounded Corners 121">
              <a:extLst>
                <a:ext uri="{FF2B5EF4-FFF2-40B4-BE49-F238E27FC236}">
                  <a16:creationId xmlns:a16="http://schemas.microsoft.com/office/drawing/2014/main" id="{7EE97665-CFD8-4143-9063-FE43B23A5459}"/>
                </a:ext>
              </a:extLst>
            </p:cNvPr>
            <p:cNvSpPr/>
            <p:nvPr/>
          </p:nvSpPr>
          <p:spPr>
            <a:xfrm rot="16200000">
              <a:off x="4919522" y="2702065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3" name="Rectangle: Rounded Corners 122">
              <a:extLst>
                <a:ext uri="{FF2B5EF4-FFF2-40B4-BE49-F238E27FC236}">
                  <a16:creationId xmlns:a16="http://schemas.microsoft.com/office/drawing/2014/main" id="{324F0215-257E-4E13-9518-606137C124D9}"/>
                </a:ext>
              </a:extLst>
            </p:cNvPr>
            <p:cNvSpPr/>
            <p:nvPr/>
          </p:nvSpPr>
          <p:spPr>
            <a:xfrm rot="16200000">
              <a:off x="4919522" y="2677051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4" name="Rectangle: Rounded Corners 123">
              <a:extLst>
                <a:ext uri="{FF2B5EF4-FFF2-40B4-BE49-F238E27FC236}">
                  <a16:creationId xmlns:a16="http://schemas.microsoft.com/office/drawing/2014/main" id="{4F978773-C251-43EA-93DF-6228ED1C1B04}"/>
                </a:ext>
              </a:extLst>
            </p:cNvPr>
            <p:cNvSpPr/>
            <p:nvPr/>
          </p:nvSpPr>
          <p:spPr>
            <a:xfrm rot="16200000">
              <a:off x="4919522" y="2651365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5" name="Rectangle: Rounded Corners 124">
              <a:extLst>
                <a:ext uri="{FF2B5EF4-FFF2-40B4-BE49-F238E27FC236}">
                  <a16:creationId xmlns:a16="http://schemas.microsoft.com/office/drawing/2014/main" id="{8F03C0CC-322E-4E4C-A406-FF9C64A1C05A}"/>
                </a:ext>
              </a:extLst>
            </p:cNvPr>
            <p:cNvSpPr/>
            <p:nvPr/>
          </p:nvSpPr>
          <p:spPr>
            <a:xfrm rot="16200000">
              <a:off x="4919522" y="262453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6" name="Rectangle: Rounded Corners 125">
              <a:extLst>
                <a:ext uri="{FF2B5EF4-FFF2-40B4-BE49-F238E27FC236}">
                  <a16:creationId xmlns:a16="http://schemas.microsoft.com/office/drawing/2014/main" id="{A4540A87-5A5C-4F1C-98FD-58AD1BB3CA6A}"/>
                </a:ext>
              </a:extLst>
            </p:cNvPr>
            <p:cNvSpPr/>
            <p:nvPr/>
          </p:nvSpPr>
          <p:spPr>
            <a:xfrm rot="16200000">
              <a:off x="4919522" y="2599520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7" name="Rectangle: Rounded Corners 126">
              <a:extLst>
                <a:ext uri="{FF2B5EF4-FFF2-40B4-BE49-F238E27FC236}">
                  <a16:creationId xmlns:a16="http://schemas.microsoft.com/office/drawing/2014/main" id="{C33CC9FC-A5FE-458F-9FFC-E7F4603C51EB}"/>
                </a:ext>
              </a:extLst>
            </p:cNvPr>
            <p:cNvSpPr/>
            <p:nvPr/>
          </p:nvSpPr>
          <p:spPr>
            <a:xfrm rot="16200000">
              <a:off x="4919522" y="2573833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8" name="Rectangle">
              <a:extLst>
                <a:ext uri="{FF2B5EF4-FFF2-40B4-BE49-F238E27FC236}">
                  <a16:creationId xmlns:a16="http://schemas.microsoft.com/office/drawing/2014/main" id="{5585F8BD-E722-40BF-A2E2-F888BCCEA7A6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4241760" y="2387530"/>
              <a:ext cx="673047" cy="31700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129" name="Rectangle: Rounded Corners 128">
              <a:extLst>
                <a:ext uri="{FF2B5EF4-FFF2-40B4-BE49-F238E27FC236}">
                  <a16:creationId xmlns:a16="http://schemas.microsoft.com/office/drawing/2014/main" id="{D9A6247E-E20A-4F02-8625-DCB8E23D737C}"/>
                </a:ext>
              </a:extLst>
            </p:cNvPr>
            <p:cNvSpPr/>
            <p:nvPr/>
          </p:nvSpPr>
          <p:spPr>
            <a:xfrm>
              <a:off x="4467723" y="2257959"/>
              <a:ext cx="117089" cy="107687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30" name="Rectangle: Rounded Corners 129">
              <a:extLst>
                <a:ext uri="{FF2B5EF4-FFF2-40B4-BE49-F238E27FC236}">
                  <a16:creationId xmlns:a16="http://schemas.microsoft.com/office/drawing/2014/main" id="{094CFA8F-A8A4-47C2-B958-EE795DA10EC0}"/>
                </a:ext>
              </a:extLst>
            </p:cNvPr>
            <p:cNvSpPr/>
            <p:nvPr/>
          </p:nvSpPr>
          <p:spPr>
            <a:xfrm rot="16200000">
              <a:off x="4571512" y="270206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31" name="Rectangle: Rounded Corners 130">
              <a:extLst>
                <a:ext uri="{FF2B5EF4-FFF2-40B4-BE49-F238E27FC236}">
                  <a16:creationId xmlns:a16="http://schemas.microsoft.com/office/drawing/2014/main" id="{C21AC8B7-17D5-4F88-9299-C7BACE9712E3}"/>
                </a:ext>
              </a:extLst>
            </p:cNvPr>
            <p:cNvSpPr/>
            <p:nvPr/>
          </p:nvSpPr>
          <p:spPr>
            <a:xfrm rot="16200000">
              <a:off x="4571512" y="2677051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32" name="Rectangle: Rounded Corners 131">
              <a:extLst>
                <a:ext uri="{FF2B5EF4-FFF2-40B4-BE49-F238E27FC236}">
                  <a16:creationId xmlns:a16="http://schemas.microsoft.com/office/drawing/2014/main" id="{BD86B911-7215-48C8-AE8C-85D63FD05335}"/>
                </a:ext>
              </a:extLst>
            </p:cNvPr>
            <p:cNvSpPr/>
            <p:nvPr/>
          </p:nvSpPr>
          <p:spPr>
            <a:xfrm rot="16200000">
              <a:off x="4571512" y="265136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33" name="Rectangle: Rounded Corners 132">
              <a:extLst>
                <a:ext uri="{FF2B5EF4-FFF2-40B4-BE49-F238E27FC236}">
                  <a16:creationId xmlns:a16="http://schemas.microsoft.com/office/drawing/2014/main" id="{12AD2598-20A8-4490-A881-24A016888E18}"/>
                </a:ext>
              </a:extLst>
            </p:cNvPr>
            <p:cNvSpPr/>
            <p:nvPr/>
          </p:nvSpPr>
          <p:spPr>
            <a:xfrm rot="16200000">
              <a:off x="4571512" y="2624533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34" name="Rectangle: Rounded Corners 133">
              <a:extLst>
                <a:ext uri="{FF2B5EF4-FFF2-40B4-BE49-F238E27FC236}">
                  <a16:creationId xmlns:a16="http://schemas.microsoft.com/office/drawing/2014/main" id="{2CE97C83-E911-4D7D-A765-5C0B299F9899}"/>
                </a:ext>
              </a:extLst>
            </p:cNvPr>
            <p:cNvSpPr/>
            <p:nvPr/>
          </p:nvSpPr>
          <p:spPr>
            <a:xfrm rot="16200000">
              <a:off x="4571512" y="2599520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35" name="Rectangle: Rounded Corners 134">
              <a:extLst>
                <a:ext uri="{FF2B5EF4-FFF2-40B4-BE49-F238E27FC236}">
                  <a16:creationId xmlns:a16="http://schemas.microsoft.com/office/drawing/2014/main" id="{0FC524A7-0311-4701-B863-DDA51590CA99}"/>
                </a:ext>
              </a:extLst>
            </p:cNvPr>
            <p:cNvSpPr/>
            <p:nvPr/>
          </p:nvSpPr>
          <p:spPr>
            <a:xfrm rot="16200000">
              <a:off x="4571512" y="2573833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</p:grpSp>
      <p:sp>
        <p:nvSpPr>
          <p:cNvPr id="227" name="CuadroTexto 4">
            <a:extLst>
              <a:ext uri="{FF2B5EF4-FFF2-40B4-BE49-F238E27FC236}">
                <a16:creationId xmlns:a16="http://schemas.microsoft.com/office/drawing/2014/main" id="{A790D04A-9D32-4F31-9A8A-DD17B369AE9B}"/>
              </a:ext>
            </a:extLst>
          </p:cNvPr>
          <p:cNvSpPr txBox="1"/>
          <p:nvPr/>
        </p:nvSpPr>
        <p:spPr>
          <a:xfrm>
            <a:off x="4190908" y="1911004"/>
            <a:ext cx="15193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Virtual Servers</a:t>
            </a:r>
          </a:p>
        </p:txBody>
      </p:sp>
      <p:sp>
        <p:nvSpPr>
          <p:cNvPr id="231" name="CuadroTexto 4">
            <a:extLst>
              <a:ext uri="{FF2B5EF4-FFF2-40B4-BE49-F238E27FC236}">
                <a16:creationId xmlns:a16="http://schemas.microsoft.com/office/drawing/2014/main" id="{2DE4026E-3CD5-4DA0-9788-594A176F2252}"/>
              </a:ext>
            </a:extLst>
          </p:cNvPr>
          <p:cNvSpPr txBox="1"/>
          <p:nvPr/>
        </p:nvSpPr>
        <p:spPr>
          <a:xfrm>
            <a:off x="4228703" y="237871"/>
            <a:ext cx="1443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Application Deployment</a:t>
            </a:r>
          </a:p>
        </p:txBody>
      </p:sp>
      <p:sp>
        <p:nvSpPr>
          <p:cNvPr id="241" name="CuadroTexto 4">
            <a:extLst>
              <a:ext uri="{FF2B5EF4-FFF2-40B4-BE49-F238E27FC236}">
                <a16:creationId xmlns:a16="http://schemas.microsoft.com/office/drawing/2014/main" id="{68B55158-2DF8-4D93-A91A-F7403D409C91}"/>
              </a:ext>
            </a:extLst>
          </p:cNvPr>
          <p:cNvSpPr txBox="1"/>
          <p:nvPr/>
        </p:nvSpPr>
        <p:spPr>
          <a:xfrm>
            <a:off x="130642" y="1201102"/>
            <a:ext cx="13125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1980 - 1990</a:t>
            </a:r>
            <a:endParaRPr lang="es-UY" sz="2400">
              <a:solidFill>
                <a:srgbClr val="DBBAFF"/>
              </a:solidFill>
              <a:latin typeface="Graphik Medium" panose="020B0503030202060203" pitchFamily="34" charset="77"/>
            </a:endParaRPr>
          </a:p>
        </p:txBody>
      </p:sp>
      <p:sp>
        <p:nvSpPr>
          <p:cNvPr id="242" name="CuadroTexto 4">
            <a:extLst>
              <a:ext uri="{FF2B5EF4-FFF2-40B4-BE49-F238E27FC236}">
                <a16:creationId xmlns:a16="http://schemas.microsoft.com/office/drawing/2014/main" id="{62B82DB3-9FF7-4BC0-80F1-768CC890609B}"/>
              </a:ext>
            </a:extLst>
          </p:cNvPr>
          <p:cNvSpPr txBox="1"/>
          <p:nvPr/>
        </p:nvSpPr>
        <p:spPr>
          <a:xfrm>
            <a:off x="130643" y="2406005"/>
            <a:ext cx="13125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2000 - 2010</a:t>
            </a:r>
            <a:endParaRPr lang="es-UY" sz="2400">
              <a:solidFill>
                <a:srgbClr val="DBBAFF"/>
              </a:solidFill>
              <a:latin typeface="Graphik Medium" panose="020B0503030202060203" pitchFamily="34" charset="77"/>
            </a:endParaRPr>
          </a:p>
        </p:txBody>
      </p:sp>
      <p:sp>
        <p:nvSpPr>
          <p:cNvPr id="233" name="CuadroTexto 4">
            <a:extLst>
              <a:ext uri="{FF2B5EF4-FFF2-40B4-BE49-F238E27FC236}">
                <a16:creationId xmlns:a16="http://schemas.microsoft.com/office/drawing/2014/main" id="{E347C620-89D4-43EA-86EC-E204BAE66D56}"/>
              </a:ext>
            </a:extLst>
          </p:cNvPr>
          <p:cNvSpPr txBox="1"/>
          <p:nvPr/>
        </p:nvSpPr>
        <p:spPr>
          <a:xfrm>
            <a:off x="357383" y="4034953"/>
            <a:ext cx="859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Now</a:t>
            </a:r>
            <a:endParaRPr lang="es-UY" sz="2400">
              <a:solidFill>
                <a:srgbClr val="DBBAFF"/>
              </a:solidFill>
              <a:latin typeface="Graphik Medium" panose="020B0503030202060203" pitchFamily="34" charset="77"/>
            </a:endParaRPr>
          </a:p>
        </p:txBody>
      </p:sp>
      <p:grpSp>
        <p:nvGrpSpPr>
          <p:cNvPr id="81" name="Grupo 80">
            <a:extLst>
              <a:ext uri="{FF2B5EF4-FFF2-40B4-BE49-F238E27FC236}">
                <a16:creationId xmlns:a16="http://schemas.microsoft.com/office/drawing/2014/main" id="{81B40A0D-96DE-5D4E-A30C-FF1ADDE79782}"/>
              </a:ext>
            </a:extLst>
          </p:cNvPr>
          <p:cNvGrpSpPr/>
          <p:nvPr/>
        </p:nvGrpSpPr>
        <p:grpSpPr>
          <a:xfrm>
            <a:off x="2044953" y="1224372"/>
            <a:ext cx="1321137" cy="529146"/>
            <a:chOff x="1791155" y="1224372"/>
            <a:chExt cx="1321137" cy="529146"/>
          </a:xfrm>
        </p:grpSpPr>
        <p:sp>
          <p:nvSpPr>
            <p:cNvPr id="78" name="Rectangle">
              <a:extLst>
                <a:ext uri="{FF2B5EF4-FFF2-40B4-BE49-F238E27FC236}">
                  <a16:creationId xmlns:a16="http://schemas.microsoft.com/office/drawing/2014/main" id="{45296532-50A8-441E-A851-4E85C8351D92}"/>
                </a:ext>
              </a:extLst>
            </p:cNvPr>
            <p:cNvSpPr txBox="1">
              <a:spLocks/>
            </p:cNvSpPr>
            <p:nvPr/>
          </p:nvSpPr>
          <p:spPr>
            <a:xfrm>
              <a:off x="1791155" y="1224372"/>
              <a:ext cx="1321137" cy="529146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79" name="Rectangle: Rounded Corners 78">
              <a:extLst>
                <a:ext uri="{FF2B5EF4-FFF2-40B4-BE49-F238E27FC236}">
                  <a16:creationId xmlns:a16="http://schemas.microsoft.com/office/drawing/2014/main" id="{FE470089-8594-40F8-82BE-8B730973EEE2}"/>
                </a:ext>
              </a:extLst>
            </p:cNvPr>
            <p:cNvSpPr/>
            <p:nvPr/>
          </p:nvSpPr>
          <p:spPr>
            <a:xfrm>
              <a:off x="2054803" y="1318640"/>
              <a:ext cx="111818" cy="11392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>
                <a:solidFill>
                  <a:schemeClr val="bg1"/>
                </a:solidFill>
              </a:endParaRPr>
            </a:p>
          </p:txBody>
        </p:sp>
        <p:sp>
          <p:nvSpPr>
            <p:cNvPr id="80" name="Rectangle: Rounded Corners 79">
              <a:extLst>
                <a:ext uri="{FF2B5EF4-FFF2-40B4-BE49-F238E27FC236}">
                  <a16:creationId xmlns:a16="http://schemas.microsoft.com/office/drawing/2014/main" id="{30800EC2-C3C0-4050-8A74-E09AC1FC1B62}"/>
                </a:ext>
              </a:extLst>
            </p:cNvPr>
            <p:cNvSpPr/>
            <p:nvPr/>
          </p:nvSpPr>
          <p:spPr>
            <a:xfrm>
              <a:off x="1884247" y="1318640"/>
              <a:ext cx="111818" cy="11392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>
                <a:solidFill>
                  <a:schemeClr val="bg1"/>
                </a:solidFill>
              </a:endParaRPr>
            </a:p>
          </p:txBody>
        </p:sp>
      </p:grpSp>
      <p:sp>
        <p:nvSpPr>
          <p:cNvPr id="226" name="CuadroTexto 4">
            <a:extLst>
              <a:ext uri="{FF2B5EF4-FFF2-40B4-BE49-F238E27FC236}">
                <a16:creationId xmlns:a16="http://schemas.microsoft.com/office/drawing/2014/main" id="{348141C3-143A-43BE-BCA5-B780A8C73154}"/>
              </a:ext>
            </a:extLst>
          </p:cNvPr>
          <p:cNvSpPr txBox="1"/>
          <p:nvPr/>
        </p:nvSpPr>
        <p:spPr>
          <a:xfrm>
            <a:off x="2044953" y="901781"/>
            <a:ext cx="13211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Monolithic</a:t>
            </a:r>
          </a:p>
        </p:txBody>
      </p:sp>
      <p:sp>
        <p:nvSpPr>
          <p:cNvPr id="229" name="CuadroTexto 4">
            <a:extLst>
              <a:ext uri="{FF2B5EF4-FFF2-40B4-BE49-F238E27FC236}">
                <a16:creationId xmlns:a16="http://schemas.microsoft.com/office/drawing/2014/main" id="{A3412235-E013-4716-8640-7C3954160151}"/>
              </a:ext>
            </a:extLst>
          </p:cNvPr>
          <p:cNvSpPr txBox="1"/>
          <p:nvPr/>
        </p:nvSpPr>
        <p:spPr>
          <a:xfrm>
            <a:off x="4228703" y="901781"/>
            <a:ext cx="14437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Physical Servers</a:t>
            </a:r>
          </a:p>
        </p:txBody>
      </p:sp>
      <p:grpSp>
        <p:nvGrpSpPr>
          <p:cNvPr id="77" name="Grupo 76">
            <a:extLst>
              <a:ext uri="{FF2B5EF4-FFF2-40B4-BE49-F238E27FC236}">
                <a16:creationId xmlns:a16="http://schemas.microsoft.com/office/drawing/2014/main" id="{ADCD314C-9358-724A-85FD-68D213628034}"/>
              </a:ext>
            </a:extLst>
          </p:cNvPr>
          <p:cNvGrpSpPr/>
          <p:nvPr/>
        </p:nvGrpSpPr>
        <p:grpSpPr>
          <a:xfrm>
            <a:off x="4290002" y="1224372"/>
            <a:ext cx="1321137" cy="529146"/>
            <a:chOff x="4481021" y="1224372"/>
            <a:chExt cx="1321137" cy="529146"/>
          </a:xfrm>
        </p:grpSpPr>
        <p:sp>
          <p:nvSpPr>
            <p:cNvPr id="234" name="Rectangle">
              <a:extLst>
                <a:ext uri="{FF2B5EF4-FFF2-40B4-BE49-F238E27FC236}">
                  <a16:creationId xmlns:a16="http://schemas.microsoft.com/office/drawing/2014/main" id="{20AF792A-27B7-E341-9807-27EA9693D5EE}"/>
                </a:ext>
              </a:extLst>
            </p:cNvPr>
            <p:cNvSpPr txBox="1">
              <a:spLocks/>
            </p:cNvSpPr>
            <p:nvPr/>
          </p:nvSpPr>
          <p:spPr>
            <a:xfrm>
              <a:off x="4481021" y="1224372"/>
              <a:ext cx="1321137" cy="529146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235" name="Rectangle: Rounded Corners 78">
              <a:extLst>
                <a:ext uri="{FF2B5EF4-FFF2-40B4-BE49-F238E27FC236}">
                  <a16:creationId xmlns:a16="http://schemas.microsoft.com/office/drawing/2014/main" id="{3D15F07A-30C0-F447-BB1F-F3C63CD39A14}"/>
                </a:ext>
              </a:extLst>
            </p:cNvPr>
            <p:cNvSpPr/>
            <p:nvPr/>
          </p:nvSpPr>
          <p:spPr>
            <a:xfrm>
              <a:off x="4744669" y="1318640"/>
              <a:ext cx="111818" cy="11392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>
                <a:solidFill>
                  <a:schemeClr val="bg1"/>
                </a:solidFill>
              </a:endParaRPr>
            </a:p>
          </p:txBody>
        </p:sp>
        <p:sp>
          <p:nvSpPr>
            <p:cNvPr id="236" name="Rectangle: Rounded Corners 79">
              <a:extLst>
                <a:ext uri="{FF2B5EF4-FFF2-40B4-BE49-F238E27FC236}">
                  <a16:creationId xmlns:a16="http://schemas.microsoft.com/office/drawing/2014/main" id="{A4E1068D-FF77-C345-A966-EBA05057F993}"/>
                </a:ext>
              </a:extLst>
            </p:cNvPr>
            <p:cNvSpPr/>
            <p:nvPr/>
          </p:nvSpPr>
          <p:spPr>
            <a:xfrm>
              <a:off x="4574113" y="1318640"/>
              <a:ext cx="111818" cy="11392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>
                <a:solidFill>
                  <a:schemeClr val="bg1"/>
                </a:solidFill>
              </a:endParaRPr>
            </a:p>
          </p:txBody>
        </p:sp>
        <p:sp>
          <p:nvSpPr>
            <p:cNvPr id="85" name="Rectangle: Rounded Corners 84">
              <a:extLst>
                <a:ext uri="{FF2B5EF4-FFF2-40B4-BE49-F238E27FC236}">
                  <a16:creationId xmlns:a16="http://schemas.microsoft.com/office/drawing/2014/main" id="{A86731BD-0D9F-45E7-93E9-371A953CA061}"/>
                </a:ext>
              </a:extLst>
            </p:cNvPr>
            <p:cNvSpPr/>
            <p:nvPr/>
          </p:nvSpPr>
          <p:spPr>
            <a:xfrm>
              <a:off x="5623817" y="1261138"/>
              <a:ext cx="20080" cy="45860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86" name="Rectangle: Rounded Corners 85">
              <a:extLst>
                <a:ext uri="{FF2B5EF4-FFF2-40B4-BE49-F238E27FC236}">
                  <a16:creationId xmlns:a16="http://schemas.microsoft.com/office/drawing/2014/main" id="{CEC85E96-2320-4D06-BB9B-A9498D085B0C}"/>
                </a:ext>
              </a:extLst>
            </p:cNvPr>
            <p:cNvSpPr/>
            <p:nvPr/>
          </p:nvSpPr>
          <p:spPr>
            <a:xfrm>
              <a:off x="5663700" y="1261138"/>
              <a:ext cx="20080" cy="45860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87" name="Rectangle: Rounded Corners 86">
              <a:extLst>
                <a:ext uri="{FF2B5EF4-FFF2-40B4-BE49-F238E27FC236}">
                  <a16:creationId xmlns:a16="http://schemas.microsoft.com/office/drawing/2014/main" id="{BD2DDC2B-5B71-427B-BFC4-46411FBC31ED}"/>
                </a:ext>
              </a:extLst>
            </p:cNvPr>
            <p:cNvSpPr/>
            <p:nvPr/>
          </p:nvSpPr>
          <p:spPr>
            <a:xfrm>
              <a:off x="5703584" y="1261138"/>
              <a:ext cx="20080" cy="45860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88" name="Rectangle: Rounded Corners 87">
              <a:extLst>
                <a:ext uri="{FF2B5EF4-FFF2-40B4-BE49-F238E27FC236}">
                  <a16:creationId xmlns:a16="http://schemas.microsoft.com/office/drawing/2014/main" id="{3FF25A60-3730-45F4-917C-22116E7A4EA0}"/>
                </a:ext>
              </a:extLst>
            </p:cNvPr>
            <p:cNvSpPr/>
            <p:nvPr/>
          </p:nvSpPr>
          <p:spPr>
            <a:xfrm>
              <a:off x="5504168" y="1261138"/>
              <a:ext cx="20080" cy="45860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89" name="Rectangle: Rounded Corners 88">
              <a:extLst>
                <a:ext uri="{FF2B5EF4-FFF2-40B4-BE49-F238E27FC236}">
                  <a16:creationId xmlns:a16="http://schemas.microsoft.com/office/drawing/2014/main" id="{0D561EE7-91D2-4159-9BB4-7A76CC49915F}"/>
                </a:ext>
              </a:extLst>
            </p:cNvPr>
            <p:cNvSpPr/>
            <p:nvPr/>
          </p:nvSpPr>
          <p:spPr>
            <a:xfrm>
              <a:off x="5544051" y="1261138"/>
              <a:ext cx="20080" cy="45860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90" name="Rectangle: Rounded Corners 89">
              <a:extLst>
                <a:ext uri="{FF2B5EF4-FFF2-40B4-BE49-F238E27FC236}">
                  <a16:creationId xmlns:a16="http://schemas.microsoft.com/office/drawing/2014/main" id="{D84F5AFD-F603-42BA-A1C1-474B7CFBB54E}"/>
                </a:ext>
              </a:extLst>
            </p:cNvPr>
            <p:cNvSpPr/>
            <p:nvPr/>
          </p:nvSpPr>
          <p:spPr>
            <a:xfrm>
              <a:off x="5583934" y="1261138"/>
              <a:ext cx="20080" cy="45860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</p:grpSp>
      <p:sp>
        <p:nvSpPr>
          <p:cNvPr id="5" name="CuadroTexto 4">
            <a:extLst>
              <a:ext uri="{FF2B5EF4-FFF2-40B4-BE49-F238E27FC236}">
                <a16:creationId xmlns:a16="http://schemas.microsoft.com/office/drawing/2014/main" id="{0C8E4E77-B4E2-EE44-9107-5D7FFE29E25B}"/>
              </a:ext>
            </a:extLst>
          </p:cNvPr>
          <p:cNvSpPr txBox="1"/>
          <p:nvPr/>
        </p:nvSpPr>
        <p:spPr>
          <a:xfrm>
            <a:off x="2044953" y="3467886"/>
            <a:ext cx="13211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Modularized</a:t>
            </a:r>
          </a:p>
        </p:txBody>
      </p:sp>
      <p:grpSp>
        <p:nvGrpSpPr>
          <p:cNvPr id="261" name="Group 260">
            <a:extLst>
              <a:ext uri="{FF2B5EF4-FFF2-40B4-BE49-F238E27FC236}">
                <a16:creationId xmlns:a16="http://schemas.microsoft.com/office/drawing/2014/main" id="{5A4AFBF7-0488-4877-9F12-8DC2E85D805A}"/>
              </a:ext>
            </a:extLst>
          </p:cNvPr>
          <p:cNvGrpSpPr/>
          <p:nvPr/>
        </p:nvGrpSpPr>
        <p:grpSpPr>
          <a:xfrm>
            <a:off x="2130372" y="3803666"/>
            <a:ext cx="1150298" cy="1106131"/>
            <a:chOff x="1819367" y="3671224"/>
            <a:chExt cx="1264715" cy="1216155"/>
          </a:xfrm>
        </p:grpSpPr>
        <p:sp>
          <p:nvSpPr>
            <p:cNvPr id="6" name="Hexagon 5">
              <a:extLst>
                <a:ext uri="{FF2B5EF4-FFF2-40B4-BE49-F238E27FC236}">
                  <a16:creationId xmlns:a16="http://schemas.microsoft.com/office/drawing/2014/main" id="{1A9EB807-71F7-4719-9477-B6685E82C62B}"/>
                </a:ext>
              </a:extLst>
            </p:cNvPr>
            <p:cNvSpPr/>
            <p:nvPr/>
          </p:nvSpPr>
          <p:spPr>
            <a:xfrm>
              <a:off x="1819367" y="4222727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8" name="Hexagon 7">
              <a:extLst>
                <a:ext uri="{FF2B5EF4-FFF2-40B4-BE49-F238E27FC236}">
                  <a16:creationId xmlns:a16="http://schemas.microsoft.com/office/drawing/2014/main" id="{FEB99B07-B374-44EB-99EE-B4997B1169B1}"/>
                </a:ext>
              </a:extLst>
            </p:cNvPr>
            <p:cNvSpPr/>
            <p:nvPr/>
          </p:nvSpPr>
          <p:spPr>
            <a:xfrm>
              <a:off x="2142947" y="4623661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9" name="Hexagon 8">
              <a:extLst>
                <a:ext uri="{FF2B5EF4-FFF2-40B4-BE49-F238E27FC236}">
                  <a16:creationId xmlns:a16="http://schemas.microsoft.com/office/drawing/2014/main" id="{18698A5C-49E3-4481-A36A-6A9CBC6A8147}"/>
                </a:ext>
              </a:extLst>
            </p:cNvPr>
            <p:cNvSpPr/>
            <p:nvPr/>
          </p:nvSpPr>
          <p:spPr>
            <a:xfrm>
              <a:off x="2296259" y="4162539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10" name="Hexagon 9">
              <a:extLst>
                <a:ext uri="{FF2B5EF4-FFF2-40B4-BE49-F238E27FC236}">
                  <a16:creationId xmlns:a16="http://schemas.microsoft.com/office/drawing/2014/main" id="{540598E1-37FB-422E-9EB3-E86ED4D95AEC}"/>
                </a:ext>
              </a:extLst>
            </p:cNvPr>
            <p:cNvSpPr/>
            <p:nvPr/>
          </p:nvSpPr>
          <p:spPr>
            <a:xfrm>
              <a:off x="2632755" y="4424527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11" name="Hexagon 10">
              <a:extLst>
                <a:ext uri="{FF2B5EF4-FFF2-40B4-BE49-F238E27FC236}">
                  <a16:creationId xmlns:a16="http://schemas.microsoft.com/office/drawing/2014/main" id="{FE9BE1F7-D297-4A18-A6F6-21623613DA5D}"/>
                </a:ext>
              </a:extLst>
            </p:cNvPr>
            <p:cNvSpPr/>
            <p:nvPr/>
          </p:nvSpPr>
          <p:spPr>
            <a:xfrm>
              <a:off x="2422320" y="3671224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289369A6-CBEC-4CAC-8A7F-D7DEEA4165D7}"/>
                </a:ext>
              </a:extLst>
            </p:cNvPr>
            <p:cNvSpPr/>
            <p:nvPr/>
          </p:nvSpPr>
          <p:spPr>
            <a:xfrm>
              <a:off x="2804709" y="3943368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600EDB97-0544-480D-8E2E-A2D6F3D147CB}"/>
                </a:ext>
              </a:extLst>
            </p:cNvPr>
            <p:cNvSpPr/>
            <p:nvPr/>
          </p:nvSpPr>
          <p:spPr>
            <a:xfrm>
              <a:off x="1972276" y="3737832"/>
              <a:ext cx="252929" cy="245149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215E781-92D0-49C2-8A0B-C1EFD281746D}"/>
                </a:ext>
              </a:extLst>
            </p:cNvPr>
            <p:cNvCxnSpPr>
              <a:cxnSpLocks/>
              <a:endCxn id="11" idx="3"/>
            </p:cNvCxnSpPr>
            <p:nvPr/>
          </p:nvCxnSpPr>
          <p:spPr>
            <a:xfrm flipV="1">
              <a:off x="2219590" y="3803083"/>
              <a:ext cx="202729" cy="51805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992B27BA-987E-4A67-BEF0-EE499937CC88}"/>
                </a:ext>
              </a:extLst>
            </p:cNvPr>
            <p:cNvCxnSpPr>
              <a:cxnSpLocks/>
              <a:stCxn id="11" idx="0"/>
              <a:endCxn id="12" idx="4"/>
            </p:cNvCxnSpPr>
            <p:nvPr/>
          </p:nvCxnSpPr>
          <p:spPr>
            <a:xfrm>
              <a:off x="2701692" y="3803083"/>
              <a:ext cx="163965" cy="140285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1B45469-2AE6-4D25-9134-44F7CF7405F9}"/>
                </a:ext>
              </a:extLst>
            </p:cNvPr>
            <p:cNvCxnSpPr>
              <a:cxnSpLocks/>
              <a:stCxn id="11" idx="1"/>
              <a:endCxn id="10" idx="4"/>
            </p:cNvCxnSpPr>
            <p:nvPr/>
          </p:nvCxnSpPr>
          <p:spPr>
            <a:xfrm>
              <a:off x="2640745" y="3934942"/>
              <a:ext cx="52959" cy="489585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9EC58583-D23E-40EC-9236-44137ABDF1F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886451" y="3860407"/>
              <a:ext cx="91961" cy="362320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9B41B1A-CE4A-4F6A-A0A1-EEB47049E93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037129" y="4166690"/>
              <a:ext cx="319415" cy="60187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95F890E7-57A6-4F34-B72D-EF30037FD8D5}"/>
                </a:ext>
              </a:extLst>
            </p:cNvPr>
            <p:cNvCxnSpPr>
              <a:cxnSpLocks/>
              <a:endCxn id="8" idx="4"/>
            </p:cNvCxnSpPr>
            <p:nvPr/>
          </p:nvCxnSpPr>
          <p:spPr>
            <a:xfrm>
              <a:off x="2030733" y="4483814"/>
              <a:ext cx="173162" cy="139847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grpSp>
        <p:nvGrpSpPr>
          <p:cNvPr id="73" name="Grupo 72">
            <a:extLst>
              <a:ext uri="{FF2B5EF4-FFF2-40B4-BE49-F238E27FC236}">
                <a16:creationId xmlns:a16="http://schemas.microsoft.com/office/drawing/2014/main" id="{79EC90A8-00A3-6047-AD5E-84B91E8CEACE}"/>
              </a:ext>
            </a:extLst>
          </p:cNvPr>
          <p:cNvGrpSpPr/>
          <p:nvPr/>
        </p:nvGrpSpPr>
        <p:grpSpPr>
          <a:xfrm>
            <a:off x="4280547" y="3824286"/>
            <a:ext cx="1340047" cy="1003673"/>
            <a:chOff x="4434770" y="3824286"/>
            <a:chExt cx="1340047" cy="1003673"/>
          </a:xfrm>
        </p:grpSpPr>
        <p:sp>
          <p:nvSpPr>
            <p:cNvPr id="21" name="Rectangle">
              <a:extLst>
                <a:ext uri="{FF2B5EF4-FFF2-40B4-BE49-F238E27FC236}">
                  <a16:creationId xmlns:a16="http://schemas.microsoft.com/office/drawing/2014/main" id="{590E205E-84CC-45FD-862C-4653B31DA0E3}"/>
                </a:ext>
              </a:extLst>
            </p:cNvPr>
            <p:cNvSpPr txBox="1">
              <a:spLocks/>
            </p:cNvSpPr>
            <p:nvPr/>
          </p:nvSpPr>
          <p:spPr>
            <a:xfrm>
              <a:off x="4434771" y="4529233"/>
              <a:ext cx="1340046" cy="298726"/>
            </a:xfrm>
            <a:prstGeom prst="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hangingPunct="1">
                <a:defRPr sz="5400" b="1">
                  <a:solidFill>
                    <a:srgbClr val="FFFFFF"/>
                  </a:solidFill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9pPr>
            </a:lstStyle>
            <a:p>
              <a:endParaRPr lang="en-US"/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1A98B763-60ED-475B-88CD-7AF6078C1E62}"/>
                </a:ext>
              </a:extLst>
            </p:cNvPr>
            <p:cNvSpPr/>
            <p:nvPr/>
          </p:nvSpPr>
          <p:spPr>
            <a:xfrm>
              <a:off x="4434770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330DA3C4-1D04-4095-B61A-10BD0B15A6DC}"/>
                </a:ext>
              </a:extLst>
            </p:cNvPr>
            <p:cNvSpPr/>
            <p:nvPr/>
          </p:nvSpPr>
          <p:spPr>
            <a:xfrm>
              <a:off x="4588099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51B3E8E6-A505-4ECB-A2DF-8822BD1F6853}"/>
                </a:ext>
              </a:extLst>
            </p:cNvPr>
            <p:cNvSpPr/>
            <p:nvPr/>
          </p:nvSpPr>
          <p:spPr>
            <a:xfrm>
              <a:off x="4741428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FF5CE9BA-59EB-4849-86D2-F23DDAED2BFC}"/>
                </a:ext>
              </a:extLst>
            </p:cNvPr>
            <p:cNvSpPr/>
            <p:nvPr/>
          </p:nvSpPr>
          <p:spPr>
            <a:xfrm>
              <a:off x="4894756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F3A11511-C840-43F4-8946-BB0259B7161D}"/>
                </a:ext>
              </a:extLst>
            </p:cNvPr>
            <p:cNvSpPr/>
            <p:nvPr/>
          </p:nvSpPr>
          <p:spPr>
            <a:xfrm>
              <a:off x="5048084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13378170-7944-4F4C-8995-66CE8DBFA7A5}"/>
                </a:ext>
              </a:extLst>
            </p:cNvPr>
            <p:cNvSpPr/>
            <p:nvPr/>
          </p:nvSpPr>
          <p:spPr>
            <a:xfrm>
              <a:off x="5201412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762EEA1A-893C-44AA-966D-31C7C60409EA}"/>
                </a:ext>
              </a:extLst>
            </p:cNvPr>
            <p:cNvSpPr/>
            <p:nvPr/>
          </p:nvSpPr>
          <p:spPr>
            <a:xfrm>
              <a:off x="5354741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F8E29AD1-D005-483A-9B30-7988A5C6A15D}"/>
                </a:ext>
              </a:extLst>
            </p:cNvPr>
            <p:cNvSpPr/>
            <p:nvPr/>
          </p:nvSpPr>
          <p:spPr>
            <a:xfrm>
              <a:off x="5508071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0296E26B-2B4F-4E26-AC00-F4FA632E48B9}"/>
                </a:ext>
              </a:extLst>
            </p:cNvPr>
            <p:cNvSpPr/>
            <p:nvPr/>
          </p:nvSpPr>
          <p:spPr>
            <a:xfrm>
              <a:off x="5661399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56C846B4-9285-489E-8CB0-B793A1E7408B}"/>
                </a:ext>
              </a:extLst>
            </p:cNvPr>
            <p:cNvSpPr/>
            <p:nvPr/>
          </p:nvSpPr>
          <p:spPr>
            <a:xfrm>
              <a:off x="4434770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A31956BE-D153-4C34-B5CB-D9A8E2536933}"/>
                </a:ext>
              </a:extLst>
            </p:cNvPr>
            <p:cNvSpPr/>
            <p:nvPr/>
          </p:nvSpPr>
          <p:spPr>
            <a:xfrm>
              <a:off x="4588099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BD09ED8F-D56B-4528-B236-026FF7940311}"/>
                </a:ext>
              </a:extLst>
            </p:cNvPr>
            <p:cNvSpPr/>
            <p:nvPr/>
          </p:nvSpPr>
          <p:spPr>
            <a:xfrm>
              <a:off x="4741428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11E7A905-8DC1-47D0-B728-DF77885C370E}"/>
                </a:ext>
              </a:extLst>
            </p:cNvPr>
            <p:cNvSpPr/>
            <p:nvPr/>
          </p:nvSpPr>
          <p:spPr>
            <a:xfrm>
              <a:off x="4894756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5E106A22-71DD-4570-B2D4-4D13CE72A157}"/>
                </a:ext>
              </a:extLst>
            </p:cNvPr>
            <p:cNvSpPr/>
            <p:nvPr/>
          </p:nvSpPr>
          <p:spPr>
            <a:xfrm>
              <a:off x="5048084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129778A7-B7B5-4119-ABA1-214FDF55D253}"/>
                </a:ext>
              </a:extLst>
            </p:cNvPr>
            <p:cNvSpPr/>
            <p:nvPr/>
          </p:nvSpPr>
          <p:spPr>
            <a:xfrm>
              <a:off x="5201412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6E0CC002-437D-4DB0-893B-1316E6B6EA8F}"/>
                </a:ext>
              </a:extLst>
            </p:cNvPr>
            <p:cNvSpPr/>
            <p:nvPr/>
          </p:nvSpPr>
          <p:spPr>
            <a:xfrm>
              <a:off x="5354741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B716B744-23FF-4DBB-BA3D-FF1EC275E3D1}"/>
                </a:ext>
              </a:extLst>
            </p:cNvPr>
            <p:cNvSpPr/>
            <p:nvPr/>
          </p:nvSpPr>
          <p:spPr>
            <a:xfrm>
              <a:off x="5508071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4EBD4F1F-5884-4739-B811-7D296808B79D}"/>
                </a:ext>
              </a:extLst>
            </p:cNvPr>
            <p:cNvSpPr/>
            <p:nvPr/>
          </p:nvSpPr>
          <p:spPr>
            <a:xfrm>
              <a:off x="5661399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A80F64CE-C160-4EF3-817A-899E4D5CB38A}"/>
                </a:ext>
              </a:extLst>
            </p:cNvPr>
            <p:cNvSpPr/>
            <p:nvPr/>
          </p:nvSpPr>
          <p:spPr>
            <a:xfrm>
              <a:off x="4434770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C896FF0C-AB1F-4F01-8717-BE826F8F93E2}"/>
                </a:ext>
              </a:extLst>
            </p:cNvPr>
            <p:cNvSpPr/>
            <p:nvPr/>
          </p:nvSpPr>
          <p:spPr>
            <a:xfrm>
              <a:off x="4588099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74B9C315-056F-4487-8968-E46CA6CA49CC}"/>
                </a:ext>
              </a:extLst>
            </p:cNvPr>
            <p:cNvSpPr/>
            <p:nvPr/>
          </p:nvSpPr>
          <p:spPr>
            <a:xfrm>
              <a:off x="4741428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B55239F2-7495-49DB-919A-87AEBAC20F74}"/>
                </a:ext>
              </a:extLst>
            </p:cNvPr>
            <p:cNvSpPr/>
            <p:nvPr/>
          </p:nvSpPr>
          <p:spPr>
            <a:xfrm>
              <a:off x="4894756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CFAFB7FC-C8CA-4FE4-BD37-63C3931C73EE}"/>
                </a:ext>
              </a:extLst>
            </p:cNvPr>
            <p:cNvSpPr/>
            <p:nvPr/>
          </p:nvSpPr>
          <p:spPr>
            <a:xfrm>
              <a:off x="5048084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4FADC357-9F61-4B19-9BAB-CE76BAFA9B96}"/>
                </a:ext>
              </a:extLst>
            </p:cNvPr>
            <p:cNvSpPr/>
            <p:nvPr/>
          </p:nvSpPr>
          <p:spPr>
            <a:xfrm>
              <a:off x="5201412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4B1BE301-0B7A-4A69-8C55-DFD2A01430E3}"/>
                </a:ext>
              </a:extLst>
            </p:cNvPr>
            <p:cNvSpPr/>
            <p:nvPr/>
          </p:nvSpPr>
          <p:spPr>
            <a:xfrm>
              <a:off x="5354741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0411A426-7162-4E4B-A466-18899FADFEED}"/>
                </a:ext>
              </a:extLst>
            </p:cNvPr>
            <p:cNvSpPr/>
            <p:nvPr/>
          </p:nvSpPr>
          <p:spPr>
            <a:xfrm>
              <a:off x="5508071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8" name="Rectangle: Rounded Corners 47">
              <a:extLst>
                <a:ext uri="{FF2B5EF4-FFF2-40B4-BE49-F238E27FC236}">
                  <a16:creationId xmlns:a16="http://schemas.microsoft.com/office/drawing/2014/main" id="{16909C40-F6ED-42D7-B9ED-FD6180683CA8}"/>
                </a:ext>
              </a:extLst>
            </p:cNvPr>
            <p:cNvSpPr/>
            <p:nvPr/>
          </p:nvSpPr>
          <p:spPr>
            <a:xfrm>
              <a:off x="5661399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9" name="Rectangle: Rounded Corners 48">
              <a:extLst>
                <a:ext uri="{FF2B5EF4-FFF2-40B4-BE49-F238E27FC236}">
                  <a16:creationId xmlns:a16="http://schemas.microsoft.com/office/drawing/2014/main" id="{4D2006C9-FBB7-4BBB-B174-7E60B82F1635}"/>
                </a:ext>
              </a:extLst>
            </p:cNvPr>
            <p:cNvSpPr/>
            <p:nvPr/>
          </p:nvSpPr>
          <p:spPr>
            <a:xfrm>
              <a:off x="4434770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42620214-98DE-4A09-B25C-BD86555BDE6D}"/>
                </a:ext>
              </a:extLst>
            </p:cNvPr>
            <p:cNvSpPr/>
            <p:nvPr/>
          </p:nvSpPr>
          <p:spPr>
            <a:xfrm>
              <a:off x="4588099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9F605D3D-AAFB-45D3-B535-9A4587829717}"/>
                </a:ext>
              </a:extLst>
            </p:cNvPr>
            <p:cNvSpPr/>
            <p:nvPr/>
          </p:nvSpPr>
          <p:spPr>
            <a:xfrm>
              <a:off x="4741428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2" name="Rectangle: Rounded Corners 51">
              <a:extLst>
                <a:ext uri="{FF2B5EF4-FFF2-40B4-BE49-F238E27FC236}">
                  <a16:creationId xmlns:a16="http://schemas.microsoft.com/office/drawing/2014/main" id="{33E5330B-0D5F-404A-91B5-C7ADE5CE3F74}"/>
                </a:ext>
              </a:extLst>
            </p:cNvPr>
            <p:cNvSpPr/>
            <p:nvPr/>
          </p:nvSpPr>
          <p:spPr>
            <a:xfrm>
              <a:off x="4894756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3" name="Rectangle: Rounded Corners 52">
              <a:extLst>
                <a:ext uri="{FF2B5EF4-FFF2-40B4-BE49-F238E27FC236}">
                  <a16:creationId xmlns:a16="http://schemas.microsoft.com/office/drawing/2014/main" id="{AA11ABEA-DF46-4DC8-9E40-723C491B332F}"/>
                </a:ext>
              </a:extLst>
            </p:cNvPr>
            <p:cNvSpPr/>
            <p:nvPr/>
          </p:nvSpPr>
          <p:spPr>
            <a:xfrm>
              <a:off x="5048084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4" name="Rectangle: Rounded Corners 53">
              <a:extLst>
                <a:ext uri="{FF2B5EF4-FFF2-40B4-BE49-F238E27FC236}">
                  <a16:creationId xmlns:a16="http://schemas.microsoft.com/office/drawing/2014/main" id="{D68DD3DD-7511-4A5A-954D-68088D33F658}"/>
                </a:ext>
              </a:extLst>
            </p:cNvPr>
            <p:cNvSpPr/>
            <p:nvPr/>
          </p:nvSpPr>
          <p:spPr>
            <a:xfrm>
              <a:off x="5201412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5" name="Rectangle: Rounded Corners 54">
              <a:extLst>
                <a:ext uri="{FF2B5EF4-FFF2-40B4-BE49-F238E27FC236}">
                  <a16:creationId xmlns:a16="http://schemas.microsoft.com/office/drawing/2014/main" id="{F55344F8-9335-4DB7-A9A9-F98630174354}"/>
                </a:ext>
              </a:extLst>
            </p:cNvPr>
            <p:cNvSpPr/>
            <p:nvPr/>
          </p:nvSpPr>
          <p:spPr>
            <a:xfrm>
              <a:off x="5354741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6" name="Rectangle: Rounded Corners 55">
              <a:extLst>
                <a:ext uri="{FF2B5EF4-FFF2-40B4-BE49-F238E27FC236}">
                  <a16:creationId xmlns:a16="http://schemas.microsoft.com/office/drawing/2014/main" id="{1D01D564-6FB5-4710-AC36-64CC57894EDE}"/>
                </a:ext>
              </a:extLst>
            </p:cNvPr>
            <p:cNvSpPr/>
            <p:nvPr/>
          </p:nvSpPr>
          <p:spPr>
            <a:xfrm>
              <a:off x="5508071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7" name="Rectangle: Rounded Corners 56">
              <a:extLst>
                <a:ext uri="{FF2B5EF4-FFF2-40B4-BE49-F238E27FC236}">
                  <a16:creationId xmlns:a16="http://schemas.microsoft.com/office/drawing/2014/main" id="{2F587BAD-A442-4B48-B75A-AB99B0436EF4}"/>
                </a:ext>
              </a:extLst>
            </p:cNvPr>
            <p:cNvSpPr/>
            <p:nvPr/>
          </p:nvSpPr>
          <p:spPr>
            <a:xfrm>
              <a:off x="5661399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92C26FAD-3610-4942-89E7-023672CFFBFA}"/>
                </a:ext>
              </a:extLst>
            </p:cNvPr>
            <p:cNvSpPr/>
            <p:nvPr/>
          </p:nvSpPr>
          <p:spPr>
            <a:xfrm>
              <a:off x="4434770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9" name="Rectangle: Rounded Corners 58">
              <a:extLst>
                <a:ext uri="{FF2B5EF4-FFF2-40B4-BE49-F238E27FC236}">
                  <a16:creationId xmlns:a16="http://schemas.microsoft.com/office/drawing/2014/main" id="{38B0EE5C-0A2B-42EA-A819-4613523ECB61}"/>
                </a:ext>
              </a:extLst>
            </p:cNvPr>
            <p:cNvSpPr/>
            <p:nvPr/>
          </p:nvSpPr>
          <p:spPr>
            <a:xfrm>
              <a:off x="4588099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0" name="Rectangle: Rounded Corners 59">
              <a:extLst>
                <a:ext uri="{FF2B5EF4-FFF2-40B4-BE49-F238E27FC236}">
                  <a16:creationId xmlns:a16="http://schemas.microsoft.com/office/drawing/2014/main" id="{BB7A24B9-6504-4144-B8EA-8AA0B4479795}"/>
                </a:ext>
              </a:extLst>
            </p:cNvPr>
            <p:cNvSpPr/>
            <p:nvPr/>
          </p:nvSpPr>
          <p:spPr>
            <a:xfrm>
              <a:off x="4741428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1" name="Rectangle: Rounded Corners 60">
              <a:extLst>
                <a:ext uri="{FF2B5EF4-FFF2-40B4-BE49-F238E27FC236}">
                  <a16:creationId xmlns:a16="http://schemas.microsoft.com/office/drawing/2014/main" id="{50CAE895-B461-4E50-A447-896EAFC7DAEE}"/>
                </a:ext>
              </a:extLst>
            </p:cNvPr>
            <p:cNvSpPr/>
            <p:nvPr/>
          </p:nvSpPr>
          <p:spPr>
            <a:xfrm>
              <a:off x="4894756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2" name="Rectangle: Rounded Corners 61">
              <a:extLst>
                <a:ext uri="{FF2B5EF4-FFF2-40B4-BE49-F238E27FC236}">
                  <a16:creationId xmlns:a16="http://schemas.microsoft.com/office/drawing/2014/main" id="{F6366D4D-3FA9-4693-9731-EA31AFF3CD49}"/>
                </a:ext>
              </a:extLst>
            </p:cNvPr>
            <p:cNvSpPr/>
            <p:nvPr/>
          </p:nvSpPr>
          <p:spPr>
            <a:xfrm>
              <a:off x="5048084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3" name="Rectangle: Rounded Corners 62">
              <a:extLst>
                <a:ext uri="{FF2B5EF4-FFF2-40B4-BE49-F238E27FC236}">
                  <a16:creationId xmlns:a16="http://schemas.microsoft.com/office/drawing/2014/main" id="{28CE76E6-E2FA-4EB9-B436-4A8EA0B6FC37}"/>
                </a:ext>
              </a:extLst>
            </p:cNvPr>
            <p:cNvSpPr/>
            <p:nvPr/>
          </p:nvSpPr>
          <p:spPr>
            <a:xfrm>
              <a:off x="5201412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4" name="Rectangle: Rounded Corners 63">
              <a:extLst>
                <a:ext uri="{FF2B5EF4-FFF2-40B4-BE49-F238E27FC236}">
                  <a16:creationId xmlns:a16="http://schemas.microsoft.com/office/drawing/2014/main" id="{059D3A92-81CE-45E2-9A15-B585560DE105}"/>
                </a:ext>
              </a:extLst>
            </p:cNvPr>
            <p:cNvSpPr/>
            <p:nvPr/>
          </p:nvSpPr>
          <p:spPr>
            <a:xfrm>
              <a:off x="5354741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5" name="Rectangle: Rounded Corners 64">
              <a:extLst>
                <a:ext uri="{FF2B5EF4-FFF2-40B4-BE49-F238E27FC236}">
                  <a16:creationId xmlns:a16="http://schemas.microsoft.com/office/drawing/2014/main" id="{64EAC6DA-7332-4B96-AE4E-9C7F88F45D21}"/>
                </a:ext>
              </a:extLst>
            </p:cNvPr>
            <p:cNvSpPr/>
            <p:nvPr/>
          </p:nvSpPr>
          <p:spPr>
            <a:xfrm>
              <a:off x="5508071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6" name="Rectangle: Rounded Corners 65">
              <a:extLst>
                <a:ext uri="{FF2B5EF4-FFF2-40B4-BE49-F238E27FC236}">
                  <a16:creationId xmlns:a16="http://schemas.microsoft.com/office/drawing/2014/main" id="{2FD03A7A-28DA-423D-848D-A5F2156E79A0}"/>
                </a:ext>
              </a:extLst>
            </p:cNvPr>
            <p:cNvSpPr/>
            <p:nvPr/>
          </p:nvSpPr>
          <p:spPr>
            <a:xfrm>
              <a:off x="5661399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</p:grpSp>
      <p:sp>
        <p:nvSpPr>
          <p:cNvPr id="70" name="CuadroTexto 4">
            <a:extLst>
              <a:ext uri="{FF2B5EF4-FFF2-40B4-BE49-F238E27FC236}">
                <a16:creationId xmlns:a16="http://schemas.microsoft.com/office/drawing/2014/main" id="{B03216FA-4BE9-4090-A5EC-22B64665CE1B}"/>
              </a:ext>
            </a:extLst>
          </p:cNvPr>
          <p:cNvSpPr txBox="1"/>
          <p:nvPr/>
        </p:nvSpPr>
        <p:spPr>
          <a:xfrm>
            <a:off x="4290002" y="3467886"/>
            <a:ext cx="13211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Containers</a:t>
            </a:r>
          </a:p>
        </p:txBody>
      </p:sp>
      <p:pic>
        <p:nvPicPr>
          <p:cNvPr id="311" name="Imagen 6" descr="Icono&#10;&#10;Descripción generada automáticamente">
            <a:extLst>
              <a:ext uri="{FF2B5EF4-FFF2-40B4-BE49-F238E27FC236}">
                <a16:creationId xmlns:a16="http://schemas.microsoft.com/office/drawing/2014/main" id="{F9542D64-905C-0843-81E6-F1120D6884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74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CuadroTexto 4">
            <a:extLst>
              <a:ext uri="{FF2B5EF4-FFF2-40B4-BE49-F238E27FC236}">
                <a16:creationId xmlns:a16="http://schemas.microsoft.com/office/drawing/2014/main" id="{CA6DAEB4-43B7-4252-B5DB-119AC2FF60A0}"/>
              </a:ext>
            </a:extLst>
          </p:cNvPr>
          <p:cNvSpPr txBox="1"/>
          <p:nvPr/>
        </p:nvSpPr>
        <p:spPr>
          <a:xfrm>
            <a:off x="1931748" y="237871"/>
            <a:ext cx="1547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Application Architecture</a:t>
            </a:r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CA803DC0-F6B7-4038-99DC-DF1ADA2BFD6A}"/>
              </a:ext>
            </a:extLst>
          </p:cNvPr>
          <p:cNvGrpSpPr>
            <a:grpSpLocks noChangeAspect="1"/>
          </p:cNvGrpSpPr>
          <p:nvPr/>
        </p:nvGrpSpPr>
        <p:grpSpPr>
          <a:xfrm>
            <a:off x="2044953" y="2378034"/>
            <a:ext cx="1321137" cy="662222"/>
            <a:chOff x="816238" y="2130954"/>
            <a:chExt cx="2279613" cy="834178"/>
          </a:xfrm>
        </p:grpSpPr>
        <p:sp>
          <p:nvSpPr>
            <p:cNvPr id="74" name="Rectangle">
              <a:extLst>
                <a:ext uri="{FF2B5EF4-FFF2-40B4-BE49-F238E27FC236}">
                  <a16:creationId xmlns:a16="http://schemas.microsoft.com/office/drawing/2014/main" id="{B06EC731-BFF8-4BDA-951B-7A097E35BBA3}"/>
                </a:ext>
              </a:extLst>
            </p:cNvPr>
            <p:cNvSpPr txBox="1">
              <a:spLocks/>
            </p:cNvSpPr>
            <p:nvPr/>
          </p:nvSpPr>
          <p:spPr>
            <a:xfrm>
              <a:off x="816238" y="2130954"/>
              <a:ext cx="2279613" cy="24976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75" name="Rectangle">
              <a:extLst>
                <a:ext uri="{FF2B5EF4-FFF2-40B4-BE49-F238E27FC236}">
                  <a16:creationId xmlns:a16="http://schemas.microsoft.com/office/drawing/2014/main" id="{08D41663-6AA3-4449-A2F4-51DDDB7DE00C}"/>
                </a:ext>
              </a:extLst>
            </p:cNvPr>
            <p:cNvSpPr txBox="1">
              <a:spLocks/>
            </p:cNvSpPr>
            <p:nvPr/>
          </p:nvSpPr>
          <p:spPr>
            <a:xfrm>
              <a:off x="816238" y="2423163"/>
              <a:ext cx="2279613" cy="24976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76" name="Rectangle">
              <a:extLst>
                <a:ext uri="{FF2B5EF4-FFF2-40B4-BE49-F238E27FC236}">
                  <a16:creationId xmlns:a16="http://schemas.microsoft.com/office/drawing/2014/main" id="{C07626C2-01DA-4666-B8C7-D573995A7FAA}"/>
                </a:ext>
              </a:extLst>
            </p:cNvPr>
            <p:cNvSpPr txBox="1">
              <a:spLocks/>
            </p:cNvSpPr>
            <p:nvPr/>
          </p:nvSpPr>
          <p:spPr>
            <a:xfrm>
              <a:off x="816238" y="2715372"/>
              <a:ext cx="2279613" cy="24976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</p:grpSp>
      <p:sp>
        <p:nvSpPr>
          <p:cNvPr id="225" name="CuadroTexto 4">
            <a:extLst>
              <a:ext uri="{FF2B5EF4-FFF2-40B4-BE49-F238E27FC236}">
                <a16:creationId xmlns:a16="http://schemas.microsoft.com/office/drawing/2014/main" id="{7AD157E9-26A7-430D-8961-8AEB5B6ABC14}"/>
              </a:ext>
            </a:extLst>
          </p:cNvPr>
          <p:cNvSpPr txBox="1"/>
          <p:nvPr/>
        </p:nvSpPr>
        <p:spPr>
          <a:xfrm>
            <a:off x="2044953" y="1911004"/>
            <a:ext cx="1321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N-Tier</a:t>
            </a:r>
          </a:p>
        </p:txBody>
      </p:sp>
      <p:grpSp>
        <p:nvGrpSpPr>
          <p:cNvPr id="91" name="Grupo 90">
            <a:extLst>
              <a:ext uri="{FF2B5EF4-FFF2-40B4-BE49-F238E27FC236}">
                <a16:creationId xmlns:a16="http://schemas.microsoft.com/office/drawing/2014/main" id="{2FDC62DB-AD02-C348-B6EC-9EE18D277B1A}"/>
              </a:ext>
            </a:extLst>
          </p:cNvPr>
          <p:cNvGrpSpPr/>
          <p:nvPr/>
        </p:nvGrpSpPr>
        <p:grpSpPr>
          <a:xfrm>
            <a:off x="4272348" y="2209506"/>
            <a:ext cx="1356445" cy="999277"/>
            <a:chOff x="4419783" y="2209506"/>
            <a:chExt cx="1356445" cy="999277"/>
          </a:xfrm>
        </p:grpSpPr>
        <p:sp>
          <p:nvSpPr>
            <p:cNvPr id="95" name="Rectangle">
              <a:extLst>
                <a:ext uri="{FF2B5EF4-FFF2-40B4-BE49-F238E27FC236}">
                  <a16:creationId xmlns:a16="http://schemas.microsoft.com/office/drawing/2014/main" id="{65884D72-DF89-4F03-AAF2-69A1C0D395DE}"/>
                </a:ext>
              </a:extLst>
            </p:cNvPr>
            <p:cNvSpPr txBox="1">
              <a:spLocks/>
            </p:cNvSpPr>
            <p:nvPr/>
          </p:nvSpPr>
          <p:spPr>
            <a:xfrm>
              <a:off x="4419783" y="2917234"/>
              <a:ext cx="1355035" cy="291549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96" name="Rectangle: Rounded Corners 95">
              <a:extLst>
                <a:ext uri="{FF2B5EF4-FFF2-40B4-BE49-F238E27FC236}">
                  <a16:creationId xmlns:a16="http://schemas.microsoft.com/office/drawing/2014/main" id="{A9371D07-B8DD-47C6-9771-760BE17FE071}"/>
                </a:ext>
              </a:extLst>
            </p:cNvPr>
            <p:cNvSpPr/>
            <p:nvPr/>
          </p:nvSpPr>
          <p:spPr>
            <a:xfrm>
              <a:off x="4611238" y="2966862"/>
              <a:ext cx="117089" cy="107687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97" name="Rectangle: Rounded Corners 96">
              <a:extLst>
                <a:ext uri="{FF2B5EF4-FFF2-40B4-BE49-F238E27FC236}">
                  <a16:creationId xmlns:a16="http://schemas.microsoft.com/office/drawing/2014/main" id="{678E4B96-15A4-4586-A6A3-218BC1B671DA}"/>
                </a:ext>
              </a:extLst>
            </p:cNvPr>
            <p:cNvSpPr/>
            <p:nvPr/>
          </p:nvSpPr>
          <p:spPr>
            <a:xfrm>
              <a:off x="4469363" y="2966471"/>
              <a:ext cx="117089" cy="107687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98" name="Rectangle: Rounded Corners 97">
              <a:extLst>
                <a:ext uri="{FF2B5EF4-FFF2-40B4-BE49-F238E27FC236}">
                  <a16:creationId xmlns:a16="http://schemas.microsoft.com/office/drawing/2014/main" id="{86EAB820-3F59-45A1-9056-7FECC09392B6}"/>
                </a:ext>
              </a:extLst>
            </p:cNvPr>
            <p:cNvSpPr/>
            <p:nvPr/>
          </p:nvSpPr>
          <p:spPr>
            <a:xfrm>
              <a:off x="5666898" y="2931593"/>
              <a:ext cx="16579" cy="26554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99" name="Rectangle: Rounded Corners 98">
              <a:extLst>
                <a:ext uri="{FF2B5EF4-FFF2-40B4-BE49-F238E27FC236}">
                  <a16:creationId xmlns:a16="http://schemas.microsoft.com/office/drawing/2014/main" id="{2BA15B0D-B11C-4FD2-ABD4-548D4DF84BDD}"/>
                </a:ext>
              </a:extLst>
            </p:cNvPr>
            <p:cNvSpPr/>
            <p:nvPr/>
          </p:nvSpPr>
          <p:spPr>
            <a:xfrm>
              <a:off x="5696157" y="2931593"/>
              <a:ext cx="16579" cy="26554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0" name="Rectangle: Rounded Corners 99">
              <a:extLst>
                <a:ext uri="{FF2B5EF4-FFF2-40B4-BE49-F238E27FC236}">
                  <a16:creationId xmlns:a16="http://schemas.microsoft.com/office/drawing/2014/main" id="{C1AAC5EE-0565-4D33-9D16-8FE0BE243F88}"/>
                </a:ext>
              </a:extLst>
            </p:cNvPr>
            <p:cNvSpPr/>
            <p:nvPr/>
          </p:nvSpPr>
          <p:spPr>
            <a:xfrm>
              <a:off x="5725415" y="2931593"/>
              <a:ext cx="16579" cy="26554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1" name="Rectangle: Rounded Corners 100">
              <a:extLst>
                <a:ext uri="{FF2B5EF4-FFF2-40B4-BE49-F238E27FC236}">
                  <a16:creationId xmlns:a16="http://schemas.microsoft.com/office/drawing/2014/main" id="{ED59A5C4-157E-4361-8B34-CD2943897634}"/>
                </a:ext>
              </a:extLst>
            </p:cNvPr>
            <p:cNvSpPr/>
            <p:nvPr/>
          </p:nvSpPr>
          <p:spPr>
            <a:xfrm>
              <a:off x="5579123" y="2931593"/>
              <a:ext cx="16579" cy="26554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2" name="Rectangle: Rounded Corners 101">
              <a:extLst>
                <a:ext uri="{FF2B5EF4-FFF2-40B4-BE49-F238E27FC236}">
                  <a16:creationId xmlns:a16="http://schemas.microsoft.com/office/drawing/2014/main" id="{1641499D-E327-45B8-9BC7-510481E44962}"/>
                </a:ext>
              </a:extLst>
            </p:cNvPr>
            <p:cNvSpPr/>
            <p:nvPr/>
          </p:nvSpPr>
          <p:spPr>
            <a:xfrm>
              <a:off x="5608382" y="2931593"/>
              <a:ext cx="16579" cy="26554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63A5CB2A-7D05-494B-8F06-53F330E80BE6}"/>
                </a:ext>
              </a:extLst>
            </p:cNvPr>
            <p:cNvSpPr/>
            <p:nvPr/>
          </p:nvSpPr>
          <p:spPr>
            <a:xfrm>
              <a:off x="5637640" y="2931593"/>
              <a:ext cx="16579" cy="26554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4" name="Rectangle">
              <a:extLst>
                <a:ext uri="{FF2B5EF4-FFF2-40B4-BE49-F238E27FC236}">
                  <a16:creationId xmlns:a16="http://schemas.microsoft.com/office/drawing/2014/main" id="{B66F051F-7A71-4FDF-8DAD-7EEDB0554811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5281204" y="2394151"/>
              <a:ext cx="673047" cy="31700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105" name="Rectangle: Rounded Corners 104">
              <a:extLst>
                <a:ext uri="{FF2B5EF4-FFF2-40B4-BE49-F238E27FC236}">
                  <a16:creationId xmlns:a16="http://schemas.microsoft.com/office/drawing/2014/main" id="{E25A8B91-212F-4178-9DCE-C29C515F12E4}"/>
                </a:ext>
              </a:extLst>
            </p:cNvPr>
            <p:cNvSpPr/>
            <p:nvPr/>
          </p:nvSpPr>
          <p:spPr>
            <a:xfrm>
              <a:off x="5507167" y="2264579"/>
              <a:ext cx="117089" cy="107687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6" name="Rectangle: Rounded Corners 105">
              <a:extLst>
                <a:ext uri="{FF2B5EF4-FFF2-40B4-BE49-F238E27FC236}">
                  <a16:creationId xmlns:a16="http://schemas.microsoft.com/office/drawing/2014/main" id="{678CE6EF-C506-419A-AF48-AC5A264C1FF2}"/>
                </a:ext>
              </a:extLst>
            </p:cNvPr>
            <p:cNvSpPr/>
            <p:nvPr/>
          </p:nvSpPr>
          <p:spPr>
            <a:xfrm rot="16200000">
              <a:off x="5610957" y="2708685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7" name="Rectangle: Rounded Corners 106">
              <a:extLst>
                <a:ext uri="{FF2B5EF4-FFF2-40B4-BE49-F238E27FC236}">
                  <a16:creationId xmlns:a16="http://schemas.microsoft.com/office/drawing/2014/main" id="{D85913B9-3311-4B13-8CD0-9B060C6D33D8}"/>
                </a:ext>
              </a:extLst>
            </p:cNvPr>
            <p:cNvSpPr/>
            <p:nvPr/>
          </p:nvSpPr>
          <p:spPr>
            <a:xfrm rot="16200000">
              <a:off x="5610957" y="2683672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8" name="Rectangle: Rounded Corners 107">
              <a:extLst>
                <a:ext uri="{FF2B5EF4-FFF2-40B4-BE49-F238E27FC236}">
                  <a16:creationId xmlns:a16="http://schemas.microsoft.com/office/drawing/2014/main" id="{3E960260-6D65-4441-AED6-0765FFA9F729}"/>
                </a:ext>
              </a:extLst>
            </p:cNvPr>
            <p:cNvSpPr/>
            <p:nvPr/>
          </p:nvSpPr>
          <p:spPr>
            <a:xfrm rot="16200000">
              <a:off x="5610957" y="2657985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9" name="Rectangle: Rounded Corners 108">
              <a:extLst>
                <a:ext uri="{FF2B5EF4-FFF2-40B4-BE49-F238E27FC236}">
                  <a16:creationId xmlns:a16="http://schemas.microsoft.com/office/drawing/2014/main" id="{475F2A83-C012-473C-A258-0790384D7E11}"/>
                </a:ext>
              </a:extLst>
            </p:cNvPr>
            <p:cNvSpPr/>
            <p:nvPr/>
          </p:nvSpPr>
          <p:spPr>
            <a:xfrm rot="16200000">
              <a:off x="5610957" y="263115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0" name="Rectangle: Rounded Corners 109">
              <a:extLst>
                <a:ext uri="{FF2B5EF4-FFF2-40B4-BE49-F238E27FC236}">
                  <a16:creationId xmlns:a16="http://schemas.microsoft.com/office/drawing/2014/main" id="{4A174ED8-B156-46EB-9180-E64423571EAA}"/>
                </a:ext>
              </a:extLst>
            </p:cNvPr>
            <p:cNvSpPr/>
            <p:nvPr/>
          </p:nvSpPr>
          <p:spPr>
            <a:xfrm rot="16200000">
              <a:off x="5610957" y="2606140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1" name="Rectangle: Rounded Corners 110">
              <a:extLst>
                <a:ext uri="{FF2B5EF4-FFF2-40B4-BE49-F238E27FC236}">
                  <a16:creationId xmlns:a16="http://schemas.microsoft.com/office/drawing/2014/main" id="{796862E7-B36F-4D5B-88BC-6E828DB35214}"/>
                </a:ext>
              </a:extLst>
            </p:cNvPr>
            <p:cNvSpPr/>
            <p:nvPr/>
          </p:nvSpPr>
          <p:spPr>
            <a:xfrm rot="16200000">
              <a:off x="5610957" y="258045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2" name="Rectangle">
              <a:extLst>
                <a:ext uri="{FF2B5EF4-FFF2-40B4-BE49-F238E27FC236}">
                  <a16:creationId xmlns:a16="http://schemas.microsoft.com/office/drawing/2014/main" id="{E76404E0-1C41-4CE8-9AFC-0A7D6689ECB8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4935487" y="2387530"/>
              <a:ext cx="673047" cy="31700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113" name="Rectangle: Rounded Corners 112">
              <a:extLst>
                <a:ext uri="{FF2B5EF4-FFF2-40B4-BE49-F238E27FC236}">
                  <a16:creationId xmlns:a16="http://schemas.microsoft.com/office/drawing/2014/main" id="{1F8CEB11-4B6E-47CA-8007-A3CE2D2AF15D}"/>
                </a:ext>
              </a:extLst>
            </p:cNvPr>
            <p:cNvSpPr/>
            <p:nvPr/>
          </p:nvSpPr>
          <p:spPr>
            <a:xfrm>
              <a:off x="5161450" y="2257959"/>
              <a:ext cx="117089" cy="107687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4" name="Rectangle: Rounded Corners 113">
              <a:extLst>
                <a:ext uri="{FF2B5EF4-FFF2-40B4-BE49-F238E27FC236}">
                  <a16:creationId xmlns:a16="http://schemas.microsoft.com/office/drawing/2014/main" id="{8B644757-47A1-4EFE-BAA6-493E5029D4D0}"/>
                </a:ext>
              </a:extLst>
            </p:cNvPr>
            <p:cNvSpPr/>
            <p:nvPr/>
          </p:nvSpPr>
          <p:spPr>
            <a:xfrm rot="16200000">
              <a:off x="5265240" y="270206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5" name="Rectangle: Rounded Corners 114">
              <a:extLst>
                <a:ext uri="{FF2B5EF4-FFF2-40B4-BE49-F238E27FC236}">
                  <a16:creationId xmlns:a16="http://schemas.microsoft.com/office/drawing/2014/main" id="{2A0ADD5D-953F-4ABE-B24D-22032DC3C902}"/>
                </a:ext>
              </a:extLst>
            </p:cNvPr>
            <p:cNvSpPr/>
            <p:nvPr/>
          </p:nvSpPr>
          <p:spPr>
            <a:xfrm rot="16200000">
              <a:off x="5265240" y="2677051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6" name="Rectangle: Rounded Corners 115">
              <a:extLst>
                <a:ext uri="{FF2B5EF4-FFF2-40B4-BE49-F238E27FC236}">
                  <a16:creationId xmlns:a16="http://schemas.microsoft.com/office/drawing/2014/main" id="{9081F902-CD62-49BA-9AEE-DEEDBEF0AB55}"/>
                </a:ext>
              </a:extLst>
            </p:cNvPr>
            <p:cNvSpPr/>
            <p:nvPr/>
          </p:nvSpPr>
          <p:spPr>
            <a:xfrm rot="16200000">
              <a:off x="5265240" y="265136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7" name="Rectangle: Rounded Corners 116">
              <a:extLst>
                <a:ext uri="{FF2B5EF4-FFF2-40B4-BE49-F238E27FC236}">
                  <a16:creationId xmlns:a16="http://schemas.microsoft.com/office/drawing/2014/main" id="{943A4EA8-D009-44C0-936B-C1FD2C7C8ECD}"/>
                </a:ext>
              </a:extLst>
            </p:cNvPr>
            <p:cNvSpPr/>
            <p:nvPr/>
          </p:nvSpPr>
          <p:spPr>
            <a:xfrm rot="16200000">
              <a:off x="5265240" y="2624533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8" name="Rectangle: Rounded Corners 117">
              <a:extLst>
                <a:ext uri="{FF2B5EF4-FFF2-40B4-BE49-F238E27FC236}">
                  <a16:creationId xmlns:a16="http://schemas.microsoft.com/office/drawing/2014/main" id="{EAAF7A34-1736-4E0D-8A4C-055286C7C02A}"/>
                </a:ext>
              </a:extLst>
            </p:cNvPr>
            <p:cNvSpPr/>
            <p:nvPr/>
          </p:nvSpPr>
          <p:spPr>
            <a:xfrm rot="16200000">
              <a:off x="5265240" y="2599520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9" name="Rectangle: Rounded Corners 118">
              <a:extLst>
                <a:ext uri="{FF2B5EF4-FFF2-40B4-BE49-F238E27FC236}">
                  <a16:creationId xmlns:a16="http://schemas.microsoft.com/office/drawing/2014/main" id="{F6BA9247-2A23-4213-B846-F7CA32D28AD3}"/>
                </a:ext>
              </a:extLst>
            </p:cNvPr>
            <p:cNvSpPr/>
            <p:nvPr/>
          </p:nvSpPr>
          <p:spPr>
            <a:xfrm rot="16200000">
              <a:off x="5265240" y="2573833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0" name="Rectangle">
              <a:extLst>
                <a:ext uri="{FF2B5EF4-FFF2-40B4-BE49-F238E27FC236}">
                  <a16:creationId xmlns:a16="http://schemas.microsoft.com/office/drawing/2014/main" id="{8412D840-B530-4D7C-AC46-0152ABA55586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4589770" y="2387531"/>
              <a:ext cx="673047" cy="31700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121" name="Rectangle: Rounded Corners 120">
              <a:extLst>
                <a:ext uri="{FF2B5EF4-FFF2-40B4-BE49-F238E27FC236}">
                  <a16:creationId xmlns:a16="http://schemas.microsoft.com/office/drawing/2014/main" id="{74F71C57-3166-4C84-9288-FDD5C3D201AF}"/>
                </a:ext>
              </a:extLst>
            </p:cNvPr>
            <p:cNvSpPr/>
            <p:nvPr/>
          </p:nvSpPr>
          <p:spPr>
            <a:xfrm>
              <a:off x="4815733" y="2257959"/>
              <a:ext cx="117089" cy="107687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2" name="Rectangle: Rounded Corners 121">
              <a:extLst>
                <a:ext uri="{FF2B5EF4-FFF2-40B4-BE49-F238E27FC236}">
                  <a16:creationId xmlns:a16="http://schemas.microsoft.com/office/drawing/2014/main" id="{7EE97665-CFD8-4143-9063-FE43B23A5459}"/>
                </a:ext>
              </a:extLst>
            </p:cNvPr>
            <p:cNvSpPr/>
            <p:nvPr/>
          </p:nvSpPr>
          <p:spPr>
            <a:xfrm rot="16200000">
              <a:off x="4919522" y="2702065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3" name="Rectangle: Rounded Corners 122">
              <a:extLst>
                <a:ext uri="{FF2B5EF4-FFF2-40B4-BE49-F238E27FC236}">
                  <a16:creationId xmlns:a16="http://schemas.microsoft.com/office/drawing/2014/main" id="{324F0215-257E-4E13-9518-606137C124D9}"/>
                </a:ext>
              </a:extLst>
            </p:cNvPr>
            <p:cNvSpPr/>
            <p:nvPr/>
          </p:nvSpPr>
          <p:spPr>
            <a:xfrm rot="16200000">
              <a:off x="4919522" y="2677051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4" name="Rectangle: Rounded Corners 123">
              <a:extLst>
                <a:ext uri="{FF2B5EF4-FFF2-40B4-BE49-F238E27FC236}">
                  <a16:creationId xmlns:a16="http://schemas.microsoft.com/office/drawing/2014/main" id="{4F978773-C251-43EA-93DF-6228ED1C1B04}"/>
                </a:ext>
              </a:extLst>
            </p:cNvPr>
            <p:cNvSpPr/>
            <p:nvPr/>
          </p:nvSpPr>
          <p:spPr>
            <a:xfrm rot="16200000">
              <a:off x="4919522" y="2651365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5" name="Rectangle: Rounded Corners 124">
              <a:extLst>
                <a:ext uri="{FF2B5EF4-FFF2-40B4-BE49-F238E27FC236}">
                  <a16:creationId xmlns:a16="http://schemas.microsoft.com/office/drawing/2014/main" id="{8F03C0CC-322E-4E4C-A406-FF9C64A1C05A}"/>
                </a:ext>
              </a:extLst>
            </p:cNvPr>
            <p:cNvSpPr/>
            <p:nvPr/>
          </p:nvSpPr>
          <p:spPr>
            <a:xfrm rot="16200000">
              <a:off x="4919522" y="262453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6" name="Rectangle: Rounded Corners 125">
              <a:extLst>
                <a:ext uri="{FF2B5EF4-FFF2-40B4-BE49-F238E27FC236}">
                  <a16:creationId xmlns:a16="http://schemas.microsoft.com/office/drawing/2014/main" id="{A4540A87-5A5C-4F1C-98FD-58AD1BB3CA6A}"/>
                </a:ext>
              </a:extLst>
            </p:cNvPr>
            <p:cNvSpPr/>
            <p:nvPr/>
          </p:nvSpPr>
          <p:spPr>
            <a:xfrm rot="16200000">
              <a:off x="4919522" y="2599520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7" name="Rectangle: Rounded Corners 126">
              <a:extLst>
                <a:ext uri="{FF2B5EF4-FFF2-40B4-BE49-F238E27FC236}">
                  <a16:creationId xmlns:a16="http://schemas.microsoft.com/office/drawing/2014/main" id="{C33CC9FC-A5FE-458F-9FFC-E7F4603C51EB}"/>
                </a:ext>
              </a:extLst>
            </p:cNvPr>
            <p:cNvSpPr/>
            <p:nvPr/>
          </p:nvSpPr>
          <p:spPr>
            <a:xfrm rot="16200000">
              <a:off x="4919522" y="2573833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8" name="Rectangle">
              <a:extLst>
                <a:ext uri="{FF2B5EF4-FFF2-40B4-BE49-F238E27FC236}">
                  <a16:creationId xmlns:a16="http://schemas.microsoft.com/office/drawing/2014/main" id="{5585F8BD-E722-40BF-A2E2-F888BCCEA7A6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4241760" y="2387530"/>
              <a:ext cx="673047" cy="31700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129" name="Rectangle: Rounded Corners 128">
              <a:extLst>
                <a:ext uri="{FF2B5EF4-FFF2-40B4-BE49-F238E27FC236}">
                  <a16:creationId xmlns:a16="http://schemas.microsoft.com/office/drawing/2014/main" id="{D9A6247E-E20A-4F02-8625-DCB8E23D737C}"/>
                </a:ext>
              </a:extLst>
            </p:cNvPr>
            <p:cNvSpPr/>
            <p:nvPr/>
          </p:nvSpPr>
          <p:spPr>
            <a:xfrm>
              <a:off x="4467723" y="2257959"/>
              <a:ext cx="117089" cy="107687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30" name="Rectangle: Rounded Corners 129">
              <a:extLst>
                <a:ext uri="{FF2B5EF4-FFF2-40B4-BE49-F238E27FC236}">
                  <a16:creationId xmlns:a16="http://schemas.microsoft.com/office/drawing/2014/main" id="{094CFA8F-A8A4-47C2-B958-EE795DA10EC0}"/>
                </a:ext>
              </a:extLst>
            </p:cNvPr>
            <p:cNvSpPr/>
            <p:nvPr/>
          </p:nvSpPr>
          <p:spPr>
            <a:xfrm rot="16200000">
              <a:off x="4571512" y="270206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31" name="Rectangle: Rounded Corners 130">
              <a:extLst>
                <a:ext uri="{FF2B5EF4-FFF2-40B4-BE49-F238E27FC236}">
                  <a16:creationId xmlns:a16="http://schemas.microsoft.com/office/drawing/2014/main" id="{C21AC8B7-17D5-4F88-9299-C7BACE9712E3}"/>
                </a:ext>
              </a:extLst>
            </p:cNvPr>
            <p:cNvSpPr/>
            <p:nvPr/>
          </p:nvSpPr>
          <p:spPr>
            <a:xfrm rot="16200000">
              <a:off x="4571512" y="2677051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32" name="Rectangle: Rounded Corners 131">
              <a:extLst>
                <a:ext uri="{FF2B5EF4-FFF2-40B4-BE49-F238E27FC236}">
                  <a16:creationId xmlns:a16="http://schemas.microsoft.com/office/drawing/2014/main" id="{BD86B911-7215-48C8-AE8C-85D63FD05335}"/>
                </a:ext>
              </a:extLst>
            </p:cNvPr>
            <p:cNvSpPr/>
            <p:nvPr/>
          </p:nvSpPr>
          <p:spPr>
            <a:xfrm rot="16200000">
              <a:off x="4571512" y="265136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33" name="Rectangle: Rounded Corners 132">
              <a:extLst>
                <a:ext uri="{FF2B5EF4-FFF2-40B4-BE49-F238E27FC236}">
                  <a16:creationId xmlns:a16="http://schemas.microsoft.com/office/drawing/2014/main" id="{12AD2598-20A8-4490-A881-24A016888E18}"/>
                </a:ext>
              </a:extLst>
            </p:cNvPr>
            <p:cNvSpPr/>
            <p:nvPr/>
          </p:nvSpPr>
          <p:spPr>
            <a:xfrm rot="16200000">
              <a:off x="4571512" y="2624533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34" name="Rectangle: Rounded Corners 133">
              <a:extLst>
                <a:ext uri="{FF2B5EF4-FFF2-40B4-BE49-F238E27FC236}">
                  <a16:creationId xmlns:a16="http://schemas.microsoft.com/office/drawing/2014/main" id="{2CE97C83-E911-4D7D-A765-5C0B299F9899}"/>
                </a:ext>
              </a:extLst>
            </p:cNvPr>
            <p:cNvSpPr/>
            <p:nvPr/>
          </p:nvSpPr>
          <p:spPr>
            <a:xfrm rot="16200000">
              <a:off x="4571512" y="2599520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35" name="Rectangle: Rounded Corners 134">
              <a:extLst>
                <a:ext uri="{FF2B5EF4-FFF2-40B4-BE49-F238E27FC236}">
                  <a16:creationId xmlns:a16="http://schemas.microsoft.com/office/drawing/2014/main" id="{0FC524A7-0311-4701-B863-DDA51590CA99}"/>
                </a:ext>
              </a:extLst>
            </p:cNvPr>
            <p:cNvSpPr/>
            <p:nvPr/>
          </p:nvSpPr>
          <p:spPr>
            <a:xfrm rot="16200000">
              <a:off x="4571512" y="2573833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</p:grpSp>
      <p:sp>
        <p:nvSpPr>
          <p:cNvPr id="227" name="CuadroTexto 4">
            <a:extLst>
              <a:ext uri="{FF2B5EF4-FFF2-40B4-BE49-F238E27FC236}">
                <a16:creationId xmlns:a16="http://schemas.microsoft.com/office/drawing/2014/main" id="{A790D04A-9D32-4F31-9A8A-DD17B369AE9B}"/>
              </a:ext>
            </a:extLst>
          </p:cNvPr>
          <p:cNvSpPr txBox="1"/>
          <p:nvPr/>
        </p:nvSpPr>
        <p:spPr>
          <a:xfrm>
            <a:off x="4190908" y="1911004"/>
            <a:ext cx="15193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Virtual Servers</a:t>
            </a:r>
          </a:p>
        </p:txBody>
      </p:sp>
      <p:grpSp>
        <p:nvGrpSpPr>
          <p:cNvPr id="94" name="Grupo 93">
            <a:extLst>
              <a:ext uri="{FF2B5EF4-FFF2-40B4-BE49-F238E27FC236}">
                <a16:creationId xmlns:a16="http://schemas.microsoft.com/office/drawing/2014/main" id="{BD8C7490-E067-FE4F-BBC0-08C7AFC8CCC3}"/>
              </a:ext>
            </a:extLst>
          </p:cNvPr>
          <p:cNvGrpSpPr/>
          <p:nvPr/>
        </p:nvGrpSpPr>
        <p:grpSpPr>
          <a:xfrm>
            <a:off x="6461164" y="2209506"/>
            <a:ext cx="1381384" cy="997972"/>
            <a:chOff x="6567895" y="2209506"/>
            <a:chExt cx="1381384" cy="997972"/>
          </a:xfrm>
        </p:grpSpPr>
        <p:sp>
          <p:nvSpPr>
            <p:cNvPr id="138" name="Rectangle">
              <a:extLst>
                <a:ext uri="{FF2B5EF4-FFF2-40B4-BE49-F238E27FC236}">
                  <a16:creationId xmlns:a16="http://schemas.microsoft.com/office/drawing/2014/main" id="{7F9C2257-A2A4-4E9C-98E2-5A50159516EF}"/>
                </a:ext>
              </a:extLst>
            </p:cNvPr>
            <p:cNvSpPr txBox="1">
              <a:spLocks/>
            </p:cNvSpPr>
            <p:nvPr/>
          </p:nvSpPr>
          <p:spPr>
            <a:xfrm>
              <a:off x="6567895" y="2917234"/>
              <a:ext cx="1381384" cy="290244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139" name="Rectangle">
              <a:extLst>
                <a:ext uri="{FF2B5EF4-FFF2-40B4-BE49-F238E27FC236}">
                  <a16:creationId xmlns:a16="http://schemas.microsoft.com/office/drawing/2014/main" id="{003A4E9A-EB83-4149-9585-489070FE8D72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7096079" y="2388539"/>
              <a:ext cx="681230" cy="323164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140" name="Rectangle">
              <a:extLst>
                <a:ext uri="{FF2B5EF4-FFF2-40B4-BE49-F238E27FC236}">
                  <a16:creationId xmlns:a16="http://schemas.microsoft.com/office/drawing/2014/main" id="{370CE637-C44A-4AEE-9A1A-0905F4A88FFB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6743639" y="2388539"/>
              <a:ext cx="681230" cy="323164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141" name="Rectangle: Rounded Corners 140">
              <a:extLst>
                <a:ext uri="{FF2B5EF4-FFF2-40B4-BE49-F238E27FC236}">
                  <a16:creationId xmlns:a16="http://schemas.microsoft.com/office/drawing/2014/main" id="{1B5D7D88-3809-43D2-8ADA-531C2212B59F}"/>
                </a:ext>
              </a:extLst>
            </p:cNvPr>
            <p:cNvSpPr/>
            <p:nvPr/>
          </p:nvSpPr>
          <p:spPr>
            <a:xfrm rot="16200000">
              <a:off x="7076271" y="2704684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42" name="Rectangle: Rounded Corners 141">
              <a:extLst>
                <a:ext uri="{FF2B5EF4-FFF2-40B4-BE49-F238E27FC236}">
                  <a16:creationId xmlns:a16="http://schemas.microsoft.com/office/drawing/2014/main" id="{7C3A2978-AD7A-48AF-AD00-A385CCF2B83E}"/>
                </a:ext>
              </a:extLst>
            </p:cNvPr>
            <p:cNvSpPr/>
            <p:nvPr/>
          </p:nvSpPr>
          <p:spPr>
            <a:xfrm rot="16200000">
              <a:off x="7076271" y="2678490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43" name="Rectangle: Rounded Corners 142">
              <a:extLst>
                <a:ext uri="{FF2B5EF4-FFF2-40B4-BE49-F238E27FC236}">
                  <a16:creationId xmlns:a16="http://schemas.microsoft.com/office/drawing/2014/main" id="{C710A803-2C56-46BC-9233-627398CB6449}"/>
                </a:ext>
              </a:extLst>
            </p:cNvPr>
            <p:cNvSpPr/>
            <p:nvPr/>
          </p:nvSpPr>
          <p:spPr>
            <a:xfrm rot="16200000">
              <a:off x="7076271" y="2651592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44" name="Rectangle: Rounded Corners 143">
              <a:extLst>
                <a:ext uri="{FF2B5EF4-FFF2-40B4-BE49-F238E27FC236}">
                  <a16:creationId xmlns:a16="http://schemas.microsoft.com/office/drawing/2014/main" id="{BE593E6B-EA55-4B0C-9935-6FB9EAEBD257}"/>
                </a:ext>
              </a:extLst>
            </p:cNvPr>
            <p:cNvSpPr/>
            <p:nvPr/>
          </p:nvSpPr>
          <p:spPr>
            <a:xfrm rot="16200000">
              <a:off x="7076271" y="2623495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45" name="Rectangle: Rounded Corners 144">
              <a:extLst>
                <a:ext uri="{FF2B5EF4-FFF2-40B4-BE49-F238E27FC236}">
                  <a16:creationId xmlns:a16="http://schemas.microsoft.com/office/drawing/2014/main" id="{E76493C2-4307-42DD-9E9B-43161870502F}"/>
                </a:ext>
              </a:extLst>
            </p:cNvPr>
            <p:cNvSpPr/>
            <p:nvPr/>
          </p:nvSpPr>
          <p:spPr>
            <a:xfrm rot="16200000">
              <a:off x="7076271" y="2597300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46" name="Rectangle: Rounded Corners 145">
              <a:extLst>
                <a:ext uri="{FF2B5EF4-FFF2-40B4-BE49-F238E27FC236}">
                  <a16:creationId xmlns:a16="http://schemas.microsoft.com/office/drawing/2014/main" id="{4462EDF6-C288-46E7-A977-6E175D1885BD}"/>
                </a:ext>
              </a:extLst>
            </p:cNvPr>
            <p:cNvSpPr/>
            <p:nvPr/>
          </p:nvSpPr>
          <p:spPr>
            <a:xfrm rot="16200000">
              <a:off x="7076271" y="2570402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47" name="Rectangle: Rounded Corners 146">
              <a:extLst>
                <a:ext uri="{FF2B5EF4-FFF2-40B4-BE49-F238E27FC236}">
                  <a16:creationId xmlns:a16="http://schemas.microsoft.com/office/drawing/2014/main" id="{06AFEEA6-2B5D-4C4D-BDB7-3D66BDF8C29A}"/>
                </a:ext>
              </a:extLst>
            </p:cNvPr>
            <p:cNvSpPr/>
            <p:nvPr/>
          </p:nvSpPr>
          <p:spPr>
            <a:xfrm rot="16200000">
              <a:off x="7076271" y="2542957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48" name="Rectangle: Rounded Corners 147">
              <a:extLst>
                <a:ext uri="{FF2B5EF4-FFF2-40B4-BE49-F238E27FC236}">
                  <a16:creationId xmlns:a16="http://schemas.microsoft.com/office/drawing/2014/main" id="{3CF949DE-5E6B-40CB-8BB0-03D580F8D236}"/>
                </a:ext>
              </a:extLst>
            </p:cNvPr>
            <p:cNvSpPr/>
            <p:nvPr/>
          </p:nvSpPr>
          <p:spPr>
            <a:xfrm rot="16200000">
              <a:off x="7076271" y="2516762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49" name="Rectangle: Rounded Corners 148">
              <a:extLst>
                <a:ext uri="{FF2B5EF4-FFF2-40B4-BE49-F238E27FC236}">
                  <a16:creationId xmlns:a16="http://schemas.microsoft.com/office/drawing/2014/main" id="{084156D7-0A53-44FE-9DEF-E2B42F8FC984}"/>
                </a:ext>
              </a:extLst>
            </p:cNvPr>
            <p:cNvSpPr/>
            <p:nvPr/>
          </p:nvSpPr>
          <p:spPr>
            <a:xfrm rot="16200000">
              <a:off x="7076271" y="2489864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50" name="Rectangle: Rounded Corners 149">
              <a:extLst>
                <a:ext uri="{FF2B5EF4-FFF2-40B4-BE49-F238E27FC236}">
                  <a16:creationId xmlns:a16="http://schemas.microsoft.com/office/drawing/2014/main" id="{D82471FD-0560-4A99-8346-DD61E9BE5944}"/>
                </a:ext>
              </a:extLst>
            </p:cNvPr>
            <p:cNvSpPr/>
            <p:nvPr/>
          </p:nvSpPr>
          <p:spPr>
            <a:xfrm rot="16200000">
              <a:off x="7076271" y="2461767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51" name="Rectangle: Rounded Corners 150">
              <a:extLst>
                <a:ext uri="{FF2B5EF4-FFF2-40B4-BE49-F238E27FC236}">
                  <a16:creationId xmlns:a16="http://schemas.microsoft.com/office/drawing/2014/main" id="{716F1E5A-C15A-4F08-AB45-94D73BAAF15B}"/>
                </a:ext>
              </a:extLst>
            </p:cNvPr>
            <p:cNvSpPr/>
            <p:nvPr/>
          </p:nvSpPr>
          <p:spPr>
            <a:xfrm rot="16200000">
              <a:off x="7076271" y="2435573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52" name="Rectangle: Rounded Corners 151">
              <a:extLst>
                <a:ext uri="{FF2B5EF4-FFF2-40B4-BE49-F238E27FC236}">
                  <a16:creationId xmlns:a16="http://schemas.microsoft.com/office/drawing/2014/main" id="{BD815868-0435-4895-9402-C8661E820DEA}"/>
                </a:ext>
              </a:extLst>
            </p:cNvPr>
            <p:cNvSpPr/>
            <p:nvPr/>
          </p:nvSpPr>
          <p:spPr>
            <a:xfrm rot="16200000">
              <a:off x="7076271" y="2408674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53" name="Rectangle: Rounded Corners 152">
              <a:extLst>
                <a:ext uri="{FF2B5EF4-FFF2-40B4-BE49-F238E27FC236}">
                  <a16:creationId xmlns:a16="http://schemas.microsoft.com/office/drawing/2014/main" id="{57DECF3E-08CC-4BD2-98E1-A0FA1458AFF1}"/>
                </a:ext>
              </a:extLst>
            </p:cNvPr>
            <p:cNvSpPr/>
            <p:nvPr/>
          </p:nvSpPr>
          <p:spPr>
            <a:xfrm rot="16200000">
              <a:off x="7428710" y="2706078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54" name="Rectangle: Rounded Corners 153">
              <a:extLst>
                <a:ext uri="{FF2B5EF4-FFF2-40B4-BE49-F238E27FC236}">
                  <a16:creationId xmlns:a16="http://schemas.microsoft.com/office/drawing/2014/main" id="{1240E097-5C6F-4B3F-91E9-AEEF4DE3B686}"/>
                </a:ext>
              </a:extLst>
            </p:cNvPr>
            <p:cNvSpPr/>
            <p:nvPr/>
          </p:nvSpPr>
          <p:spPr>
            <a:xfrm rot="16200000">
              <a:off x="7428710" y="2679885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55" name="Rectangle: Rounded Corners 154">
              <a:extLst>
                <a:ext uri="{FF2B5EF4-FFF2-40B4-BE49-F238E27FC236}">
                  <a16:creationId xmlns:a16="http://schemas.microsoft.com/office/drawing/2014/main" id="{9C578A21-4C87-455C-B469-200285F71AEF}"/>
                </a:ext>
              </a:extLst>
            </p:cNvPr>
            <p:cNvSpPr/>
            <p:nvPr/>
          </p:nvSpPr>
          <p:spPr>
            <a:xfrm rot="16200000">
              <a:off x="7428710" y="2652986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56" name="Rectangle: Rounded Corners 155">
              <a:extLst>
                <a:ext uri="{FF2B5EF4-FFF2-40B4-BE49-F238E27FC236}">
                  <a16:creationId xmlns:a16="http://schemas.microsoft.com/office/drawing/2014/main" id="{633F6CC2-5F80-4B3F-99E8-2DFFE607D7C5}"/>
                </a:ext>
              </a:extLst>
            </p:cNvPr>
            <p:cNvSpPr/>
            <p:nvPr/>
          </p:nvSpPr>
          <p:spPr>
            <a:xfrm rot="16200000">
              <a:off x="7428710" y="2624888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57" name="Rectangle: Rounded Corners 156">
              <a:extLst>
                <a:ext uri="{FF2B5EF4-FFF2-40B4-BE49-F238E27FC236}">
                  <a16:creationId xmlns:a16="http://schemas.microsoft.com/office/drawing/2014/main" id="{466D2E64-FBED-48FF-884D-F6D28D359A0B}"/>
                </a:ext>
              </a:extLst>
            </p:cNvPr>
            <p:cNvSpPr/>
            <p:nvPr/>
          </p:nvSpPr>
          <p:spPr>
            <a:xfrm rot="16200000">
              <a:off x="7428710" y="2598695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58" name="Rectangle: Rounded Corners 157">
              <a:extLst>
                <a:ext uri="{FF2B5EF4-FFF2-40B4-BE49-F238E27FC236}">
                  <a16:creationId xmlns:a16="http://schemas.microsoft.com/office/drawing/2014/main" id="{1969C644-CA77-468D-9953-0E0DE89C7207}"/>
                </a:ext>
              </a:extLst>
            </p:cNvPr>
            <p:cNvSpPr/>
            <p:nvPr/>
          </p:nvSpPr>
          <p:spPr>
            <a:xfrm rot="16200000">
              <a:off x="7428710" y="2571796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59" name="Rectangle: Rounded Corners 158">
              <a:extLst>
                <a:ext uri="{FF2B5EF4-FFF2-40B4-BE49-F238E27FC236}">
                  <a16:creationId xmlns:a16="http://schemas.microsoft.com/office/drawing/2014/main" id="{EBAD9FAE-84B0-4556-BD04-8830E547D0DE}"/>
                </a:ext>
              </a:extLst>
            </p:cNvPr>
            <p:cNvSpPr/>
            <p:nvPr/>
          </p:nvSpPr>
          <p:spPr>
            <a:xfrm rot="16200000">
              <a:off x="7428710" y="2544350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60" name="Rectangle: Rounded Corners 159">
              <a:extLst>
                <a:ext uri="{FF2B5EF4-FFF2-40B4-BE49-F238E27FC236}">
                  <a16:creationId xmlns:a16="http://schemas.microsoft.com/office/drawing/2014/main" id="{6A4022E4-4991-4B14-8276-44BB83D5152D}"/>
                </a:ext>
              </a:extLst>
            </p:cNvPr>
            <p:cNvSpPr/>
            <p:nvPr/>
          </p:nvSpPr>
          <p:spPr>
            <a:xfrm rot="16200000">
              <a:off x="7428710" y="2518157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61" name="Rectangle: Rounded Corners 160">
              <a:extLst>
                <a:ext uri="{FF2B5EF4-FFF2-40B4-BE49-F238E27FC236}">
                  <a16:creationId xmlns:a16="http://schemas.microsoft.com/office/drawing/2014/main" id="{BDC41C95-90A4-4203-B133-FD9CFC7E955D}"/>
                </a:ext>
              </a:extLst>
            </p:cNvPr>
            <p:cNvSpPr/>
            <p:nvPr/>
          </p:nvSpPr>
          <p:spPr>
            <a:xfrm rot="16200000">
              <a:off x="7428710" y="2491258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62" name="Rectangle: Rounded Corners 161">
              <a:extLst>
                <a:ext uri="{FF2B5EF4-FFF2-40B4-BE49-F238E27FC236}">
                  <a16:creationId xmlns:a16="http://schemas.microsoft.com/office/drawing/2014/main" id="{2467FE58-DA3D-4630-BD1B-F39B2D089BCA}"/>
                </a:ext>
              </a:extLst>
            </p:cNvPr>
            <p:cNvSpPr/>
            <p:nvPr/>
          </p:nvSpPr>
          <p:spPr>
            <a:xfrm rot="16200000">
              <a:off x="7428710" y="2463161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63" name="Rectangle: Rounded Corners 162">
              <a:extLst>
                <a:ext uri="{FF2B5EF4-FFF2-40B4-BE49-F238E27FC236}">
                  <a16:creationId xmlns:a16="http://schemas.microsoft.com/office/drawing/2014/main" id="{73283D36-BC71-459C-9423-A8F1C48CD844}"/>
                </a:ext>
              </a:extLst>
            </p:cNvPr>
            <p:cNvSpPr/>
            <p:nvPr/>
          </p:nvSpPr>
          <p:spPr>
            <a:xfrm rot="16200000">
              <a:off x="7428710" y="2436967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64" name="Rectangle: Rounded Corners 163">
              <a:extLst>
                <a:ext uri="{FF2B5EF4-FFF2-40B4-BE49-F238E27FC236}">
                  <a16:creationId xmlns:a16="http://schemas.microsoft.com/office/drawing/2014/main" id="{A92B705D-F7B3-4291-BCFA-837BE64FBB48}"/>
                </a:ext>
              </a:extLst>
            </p:cNvPr>
            <p:cNvSpPr/>
            <p:nvPr/>
          </p:nvSpPr>
          <p:spPr>
            <a:xfrm rot="16200000">
              <a:off x="7428710" y="2410068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</p:grpSp>
      <p:sp>
        <p:nvSpPr>
          <p:cNvPr id="228" name="CuadroTexto 4">
            <a:extLst>
              <a:ext uri="{FF2B5EF4-FFF2-40B4-BE49-F238E27FC236}">
                <a16:creationId xmlns:a16="http://schemas.microsoft.com/office/drawing/2014/main" id="{1004377C-CEB6-4E31-A0FB-07A7CCD45048}"/>
              </a:ext>
            </a:extLst>
          </p:cNvPr>
          <p:cNvSpPr txBox="1"/>
          <p:nvPr/>
        </p:nvSpPr>
        <p:spPr>
          <a:xfrm>
            <a:off x="6491288" y="1911004"/>
            <a:ext cx="1321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Hosted</a:t>
            </a:r>
          </a:p>
        </p:txBody>
      </p:sp>
      <p:sp>
        <p:nvSpPr>
          <p:cNvPr id="231" name="CuadroTexto 4">
            <a:extLst>
              <a:ext uri="{FF2B5EF4-FFF2-40B4-BE49-F238E27FC236}">
                <a16:creationId xmlns:a16="http://schemas.microsoft.com/office/drawing/2014/main" id="{2DE4026E-3CD5-4DA0-9788-594A176F2252}"/>
              </a:ext>
            </a:extLst>
          </p:cNvPr>
          <p:cNvSpPr txBox="1"/>
          <p:nvPr/>
        </p:nvSpPr>
        <p:spPr>
          <a:xfrm>
            <a:off x="4228703" y="237871"/>
            <a:ext cx="1443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Application Deployment</a:t>
            </a:r>
          </a:p>
        </p:txBody>
      </p:sp>
      <p:sp>
        <p:nvSpPr>
          <p:cNvPr id="232" name="CuadroTexto 4">
            <a:extLst>
              <a:ext uri="{FF2B5EF4-FFF2-40B4-BE49-F238E27FC236}">
                <a16:creationId xmlns:a16="http://schemas.microsoft.com/office/drawing/2014/main" id="{78168B72-D3E3-463F-8CCA-C240C0230B2C}"/>
              </a:ext>
            </a:extLst>
          </p:cNvPr>
          <p:cNvSpPr txBox="1"/>
          <p:nvPr/>
        </p:nvSpPr>
        <p:spPr>
          <a:xfrm>
            <a:off x="6388140" y="237871"/>
            <a:ext cx="1527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Application Infrastructure</a:t>
            </a:r>
          </a:p>
        </p:txBody>
      </p:sp>
      <p:sp>
        <p:nvSpPr>
          <p:cNvPr id="241" name="CuadroTexto 4">
            <a:extLst>
              <a:ext uri="{FF2B5EF4-FFF2-40B4-BE49-F238E27FC236}">
                <a16:creationId xmlns:a16="http://schemas.microsoft.com/office/drawing/2014/main" id="{68B55158-2DF8-4D93-A91A-F7403D409C91}"/>
              </a:ext>
            </a:extLst>
          </p:cNvPr>
          <p:cNvSpPr txBox="1"/>
          <p:nvPr/>
        </p:nvSpPr>
        <p:spPr>
          <a:xfrm>
            <a:off x="130642" y="1201102"/>
            <a:ext cx="13125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1980 - 1990</a:t>
            </a:r>
            <a:endParaRPr lang="es-UY" sz="2400">
              <a:solidFill>
                <a:srgbClr val="DBBAFF"/>
              </a:solidFill>
              <a:latin typeface="Graphik Medium" panose="020B0503030202060203" pitchFamily="34" charset="77"/>
            </a:endParaRPr>
          </a:p>
        </p:txBody>
      </p:sp>
      <p:sp>
        <p:nvSpPr>
          <p:cNvPr id="242" name="CuadroTexto 4">
            <a:extLst>
              <a:ext uri="{FF2B5EF4-FFF2-40B4-BE49-F238E27FC236}">
                <a16:creationId xmlns:a16="http://schemas.microsoft.com/office/drawing/2014/main" id="{62B82DB3-9FF7-4BC0-80F1-768CC890609B}"/>
              </a:ext>
            </a:extLst>
          </p:cNvPr>
          <p:cNvSpPr txBox="1"/>
          <p:nvPr/>
        </p:nvSpPr>
        <p:spPr>
          <a:xfrm>
            <a:off x="130643" y="2406005"/>
            <a:ext cx="13125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2000 - 2010</a:t>
            </a:r>
            <a:endParaRPr lang="es-UY" sz="2400">
              <a:solidFill>
                <a:srgbClr val="DBBAFF"/>
              </a:solidFill>
              <a:latin typeface="Graphik Medium" panose="020B0503030202060203" pitchFamily="34" charset="77"/>
            </a:endParaRPr>
          </a:p>
        </p:txBody>
      </p:sp>
      <p:sp>
        <p:nvSpPr>
          <p:cNvPr id="233" name="CuadroTexto 4">
            <a:extLst>
              <a:ext uri="{FF2B5EF4-FFF2-40B4-BE49-F238E27FC236}">
                <a16:creationId xmlns:a16="http://schemas.microsoft.com/office/drawing/2014/main" id="{E347C620-89D4-43EA-86EC-E204BAE66D56}"/>
              </a:ext>
            </a:extLst>
          </p:cNvPr>
          <p:cNvSpPr txBox="1"/>
          <p:nvPr/>
        </p:nvSpPr>
        <p:spPr>
          <a:xfrm>
            <a:off x="357383" y="4034953"/>
            <a:ext cx="859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Now</a:t>
            </a:r>
            <a:endParaRPr lang="es-UY" sz="2400">
              <a:solidFill>
                <a:srgbClr val="DBBAFF"/>
              </a:solidFill>
              <a:latin typeface="Graphik Medium" panose="020B0503030202060203" pitchFamily="34" charset="77"/>
            </a:endParaRPr>
          </a:p>
        </p:txBody>
      </p:sp>
      <p:grpSp>
        <p:nvGrpSpPr>
          <p:cNvPr id="81" name="Grupo 80">
            <a:extLst>
              <a:ext uri="{FF2B5EF4-FFF2-40B4-BE49-F238E27FC236}">
                <a16:creationId xmlns:a16="http://schemas.microsoft.com/office/drawing/2014/main" id="{81B40A0D-96DE-5D4E-A30C-FF1ADDE79782}"/>
              </a:ext>
            </a:extLst>
          </p:cNvPr>
          <p:cNvGrpSpPr/>
          <p:nvPr/>
        </p:nvGrpSpPr>
        <p:grpSpPr>
          <a:xfrm>
            <a:off x="2044953" y="1224372"/>
            <a:ext cx="1321137" cy="529146"/>
            <a:chOff x="1791155" y="1224372"/>
            <a:chExt cx="1321137" cy="529146"/>
          </a:xfrm>
        </p:grpSpPr>
        <p:sp>
          <p:nvSpPr>
            <p:cNvPr id="78" name="Rectangle">
              <a:extLst>
                <a:ext uri="{FF2B5EF4-FFF2-40B4-BE49-F238E27FC236}">
                  <a16:creationId xmlns:a16="http://schemas.microsoft.com/office/drawing/2014/main" id="{45296532-50A8-441E-A851-4E85C8351D92}"/>
                </a:ext>
              </a:extLst>
            </p:cNvPr>
            <p:cNvSpPr txBox="1">
              <a:spLocks/>
            </p:cNvSpPr>
            <p:nvPr/>
          </p:nvSpPr>
          <p:spPr>
            <a:xfrm>
              <a:off x="1791155" y="1224372"/>
              <a:ext cx="1321137" cy="529146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79" name="Rectangle: Rounded Corners 78">
              <a:extLst>
                <a:ext uri="{FF2B5EF4-FFF2-40B4-BE49-F238E27FC236}">
                  <a16:creationId xmlns:a16="http://schemas.microsoft.com/office/drawing/2014/main" id="{FE470089-8594-40F8-82BE-8B730973EEE2}"/>
                </a:ext>
              </a:extLst>
            </p:cNvPr>
            <p:cNvSpPr/>
            <p:nvPr/>
          </p:nvSpPr>
          <p:spPr>
            <a:xfrm>
              <a:off x="2054803" y="1318640"/>
              <a:ext cx="111818" cy="11392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>
                <a:solidFill>
                  <a:schemeClr val="bg1"/>
                </a:solidFill>
              </a:endParaRPr>
            </a:p>
          </p:txBody>
        </p:sp>
        <p:sp>
          <p:nvSpPr>
            <p:cNvPr id="80" name="Rectangle: Rounded Corners 79">
              <a:extLst>
                <a:ext uri="{FF2B5EF4-FFF2-40B4-BE49-F238E27FC236}">
                  <a16:creationId xmlns:a16="http://schemas.microsoft.com/office/drawing/2014/main" id="{30800EC2-C3C0-4050-8A74-E09AC1FC1B62}"/>
                </a:ext>
              </a:extLst>
            </p:cNvPr>
            <p:cNvSpPr/>
            <p:nvPr/>
          </p:nvSpPr>
          <p:spPr>
            <a:xfrm>
              <a:off x="1884247" y="1318640"/>
              <a:ext cx="111818" cy="11392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>
                <a:solidFill>
                  <a:schemeClr val="bg1"/>
                </a:solidFill>
              </a:endParaRPr>
            </a:p>
          </p:txBody>
        </p:sp>
      </p:grpSp>
      <p:sp>
        <p:nvSpPr>
          <p:cNvPr id="226" name="CuadroTexto 4">
            <a:extLst>
              <a:ext uri="{FF2B5EF4-FFF2-40B4-BE49-F238E27FC236}">
                <a16:creationId xmlns:a16="http://schemas.microsoft.com/office/drawing/2014/main" id="{348141C3-143A-43BE-BCA5-B780A8C73154}"/>
              </a:ext>
            </a:extLst>
          </p:cNvPr>
          <p:cNvSpPr txBox="1"/>
          <p:nvPr/>
        </p:nvSpPr>
        <p:spPr>
          <a:xfrm>
            <a:off x="2044953" y="901781"/>
            <a:ext cx="13211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Monolithic</a:t>
            </a:r>
          </a:p>
        </p:txBody>
      </p:sp>
      <p:sp>
        <p:nvSpPr>
          <p:cNvPr id="229" name="CuadroTexto 4">
            <a:extLst>
              <a:ext uri="{FF2B5EF4-FFF2-40B4-BE49-F238E27FC236}">
                <a16:creationId xmlns:a16="http://schemas.microsoft.com/office/drawing/2014/main" id="{A3412235-E013-4716-8640-7C3954160151}"/>
              </a:ext>
            </a:extLst>
          </p:cNvPr>
          <p:cNvSpPr txBox="1"/>
          <p:nvPr/>
        </p:nvSpPr>
        <p:spPr>
          <a:xfrm>
            <a:off x="4228703" y="901781"/>
            <a:ext cx="14437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Physical Servers</a:t>
            </a:r>
          </a:p>
        </p:txBody>
      </p:sp>
      <p:sp>
        <p:nvSpPr>
          <p:cNvPr id="230" name="CuadroTexto 4">
            <a:extLst>
              <a:ext uri="{FF2B5EF4-FFF2-40B4-BE49-F238E27FC236}">
                <a16:creationId xmlns:a16="http://schemas.microsoft.com/office/drawing/2014/main" id="{284FF83A-1AF5-4385-B0E9-CC82F8594090}"/>
              </a:ext>
            </a:extLst>
          </p:cNvPr>
          <p:cNvSpPr txBox="1"/>
          <p:nvPr/>
        </p:nvSpPr>
        <p:spPr>
          <a:xfrm>
            <a:off x="6625235" y="901781"/>
            <a:ext cx="10532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Data Center</a:t>
            </a:r>
          </a:p>
        </p:txBody>
      </p:sp>
      <p:grpSp>
        <p:nvGrpSpPr>
          <p:cNvPr id="77" name="Grupo 76">
            <a:extLst>
              <a:ext uri="{FF2B5EF4-FFF2-40B4-BE49-F238E27FC236}">
                <a16:creationId xmlns:a16="http://schemas.microsoft.com/office/drawing/2014/main" id="{ADCD314C-9358-724A-85FD-68D213628034}"/>
              </a:ext>
            </a:extLst>
          </p:cNvPr>
          <p:cNvGrpSpPr/>
          <p:nvPr/>
        </p:nvGrpSpPr>
        <p:grpSpPr>
          <a:xfrm>
            <a:off x="4290002" y="1224372"/>
            <a:ext cx="1321137" cy="529146"/>
            <a:chOff x="4481021" y="1224372"/>
            <a:chExt cx="1321137" cy="529146"/>
          </a:xfrm>
        </p:grpSpPr>
        <p:sp>
          <p:nvSpPr>
            <p:cNvPr id="234" name="Rectangle">
              <a:extLst>
                <a:ext uri="{FF2B5EF4-FFF2-40B4-BE49-F238E27FC236}">
                  <a16:creationId xmlns:a16="http://schemas.microsoft.com/office/drawing/2014/main" id="{20AF792A-27B7-E341-9807-27EA9693D5EE}"/>
                </a:ext>
              </a:extLst>
            </p:cNvPr>
            <p:cNvSpPr txBox="1">
              <a:spLocks/>
            </p:cNvSpPr>
            <p:nvPr/>
          </p:nvSpPr>
          <p:spPr>
            <a:xfrm>
              <a:off x="4481021" y="1224372"/>
              <a:ext cx="1321137" cy="529146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235" name="Rectangle: Rounded Corners 78">
              <a:extLst>
                <a:ext uri="{FF2B5EF4-FFF2-40B4-BE49-F238E27FC236}">
                  <a16:creationId xmlns:a16="http://schemas.microsoft.com/office/drawing/2014/main" id="{3D15F07A-30C0-F447-BB1F-F3C63CD39A14}"/>
                </a:ext>
              </a:extLst>
            </p:cNvPr>
            <p:cNvSpPr/>
            <p:nvPr/>
          </p:nvSpPr>
          <p:spPr>
            <a:xfrm>
              <a:off x="4744669" y="1318640"/>
              <a:ext cx="111818" cy="11392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>
                <a:solidFill>
                  <a:schemeClr val="bg1"/>
                </a:solidFill>
              </a:endParaRPr>
            </a:p>
          </p:txBody>
        </p:sp>
        <p:sp>
          <p:nvSpPr>
            <p:cNvPr id="236" name="Rectangle: Rounded Corners 79">
              <a:extLst>
                <a:ext uri="{FF2B5EF4-FFF2-40B4-BE49-F238E27FC236}">
                  <a16:creationId xmlns:a16="http://schemas.microsoft.com/office/drawing/2014/main" id="{A4E1068D-FF77-C345-A966-EBA05057F993}"/>
                </a:ext>
              </a:extLst>
            </p:cNvPr>
            <p:cNvSpPr/>
            <p:nvPr/>
          </p:nvSpPr>
          <p:spPr>
            <a:xfrm>
              <a:off x="4574113" y="1318640"/>
              <a:ext cx="111818" cy="11392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>
                <a:solidFill>
                  <a:schemeClr val="bg1"/>
                </a:solidFill>
              </a:endParaRPr>
            </a:p>
          </p:txBody>
        </p:sp>
        <p:sp>
          <p:nvSpPr>
            <p:cNvPr id="85" name="Rectangle: Rounded Corners 84">
              <a:extLst>
                <a:ext uri="{FF2B5EF4-FFF2-40B4-BE49-F238E27FC236}">
                  <a16:creationId xmlns:a16="http://schemas.microsoft.com/office/drawing/2014/main" id="{A86731BD-0D9F-45E7-93E9-371A953CA061}"/>
                </a:ext>
              </a:extLst>
            </p:cNvPr>
            <p:cNvSpPr/>
            <p:nvPr/>
          </p:nvSpPr>
          <p:spPr>
            <a:xfrm>
              <a:off x="5623817" y="1261138"/>
              <a:ext cx="20080" cy="45860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86" name="Rectangle: Rounded Corners 85">
              <a:extLst>
                <a:ext uri="{FF2B5EF4-FFF2-40B4-BE49-F238E27FC236}">
                  <a16:creationId xmlns:a16="http://schemas.microsoft.com/office/drawing/2014/main" id="{CEC85E96-2320-4D06-BB9B-A9498D085B0C}"/>
                </a:ext>
              </a:extLst>
            </p:cNvPr>
            <p:cNvSpPr/>
            <p:nvPr/>
          </p:nvSpPr>
          <p:spPr>
            <a:xfrm>
              <a:off x="5663700" y="1261138"/>
              <a:ext cx="20080" cy="45860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87" name="Rectangle: Rounded Corners 86">
              <a:extLst>
                <a:ext uri="{FF2B5EF4-FFF2-40B4-BE49-F238E27FC236}">
                  <a16:creationId xmlns:a16="http://schemas.microsoft.com/office/drawing/2014/main" id="{BD2DDC2B-5B71-427B-BFC4-46411FBC31ED}"/>
                </a:ext>
              </a:extLst>
            </p:cNvPr>
            <p:cNvSpPr/>
            <p:nvPr/>
          </p:nvSpPr>
          <p:spPr>
            <a:xfrm>
              <a:off x="5703584" y="1261138"/>
              <a:ext cx="20080" cy="45860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88" name="Rectangle: Rounded Corners 87">
              <a:extLst>
                <a:ext uri="{FF2B5EF4-FFF2-40B4-BE49-F238E27FC236}">
                  <a16:creationId xmlns:a16="http://schemas.microsoft.com/office/drawing/2014/main" id="{3FF25A60-3730-45F4-917C-22116E7A4EA0}"/>
                </a:ext>
              </a:extLst>
            </p:cNvPr>
            <p:cNvSpPr/>
            <p:nvPr/>
          </p:nvSpPr>
          <p:spPr>
            <a:xfrm>
              <a:off x="5504168" y="1261138"/>
              <a:ext cx="20080" cy="45860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89" name="Rectangle: Rounded Corners 88">
              <a:extLst>
                <a:ext uri="{FF2B5EF4-FFF2-40B4-BE49-F238E27FC236}">
                  <a16:creationId xmlns:a16="http://schemas.microsoft.com/office/drawing/2014/main" id="{0D561EE7-91D2-4159-9BB4-7A76CC49915F}"/>
                </a:ext>
              </a:extLst>
            </p:cNvPr>
            <p:cNvSpPr/>
            <p:nvPr/>
          </p:nvSpPr>
          <p:spPr>
            <a:xfrm>
              <a:off x="5544051" y="1261138"/>
              <a:ext cx="20080" cy="45860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90" name="Rectangle: Rounded Corners 89">
              <a:extLst>
                <a:ext uri="{FF2B5EF4-FFF2-40B4-BE49-F238E27FC236}">
                  <a16:creationId xmlns:a16="http://schemas.microsoft.com/office/drawing/2014/main" id="{D84F5AFD-F603-42BA-A1C1-474B7CFBB54E}"/>
                </a:ext>
              </a:extLst>
            </p:cNvPr>
            <p:cNvSpPr/>
            <p:nvPr/>
          </p:nvSpPr>
          <p:spPr>
            <a:xfrm>
              <a:off x="5583934" y="1261138"/>
              <a:ext cx="20080" cy="45860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</p:grpSp>
      <p:grpSp>
        <p:nvGrpSpPr>
          <p:cNvPr id="4" name="Grupo 3">
            <a:extLst>
              <a:ext uri="{FF2B5EF4-FFF2-40B4-BE49-F238E27FC236}">
                <a16:creationId xmlns:a16="http://schemas.microsoft.com/office/drawing/2014/main" id="{05B57CED-6909-4141-A326-D9AEE88E4A51}"/>
              </a:ext>
            </a:extLst>
          </p:cNvPr>
          <p:cNvGrpSpPr/>
          <p:nvPr/>
        </p:nvGrpSpPr>
        <p:grpSpPr>
          <a:xfrm>
            <a:off x="6459137" y="1162958"/>
            <a:ext cx="1385438" cy="645242"/>
            <a:chOff x="6825170" y="987527"/>
            <a:chExt cx="1674641" cy="779933"/>
          </a:xfrm>
        </p:grpSpPr>
        <p:sp>
          <p:nvSpPr>
            <p:cNvPr id="238" name="Rectangle">
              <a:extLst>
                <a:ext uri="{FF2B5EF4-FFF2-40B4-BE49-F238E27FC236}">
                  <a16:creationId xmlns:a16="http://schemas.microsoft.com/office/drawing/2014/main" id="{7AAEEB9C-C786-D040-98E4-459BB3B892F4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6632061" y="1180636"/>
              <a:ext cx="776494" cy="390275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243" name="Rectangle: Rounded Corners 84">
              <a:extLst>
                <a:ext uri="{FF2B5EF4-FFF2-40B4-BE49-F238E27FC236}">
                  <a16:creationId xmlns:a16="http://schemas.microsoft.com/office/drawing/2014/main" id="{A9FC9A40-A2BB-204F-9D48-3F7EE1ECC76F}"/>
                </a:ext>
              </a:extLst>
            </p:cNvPr>
            <p:cNvSpPr/>
            <p:nvPr/>
          </p:nvSpPr>
          <p:spPr>
            <a:xfrm rot="5400000">
              <a:off x="7011799" y="1458458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44" name="Rectangle: Rounded Corners 85">
              <a:extLst>
                <a:ext uri="{FF2B5EF4-FFF2-40B4-BE49-F238E27FC236}">
                  <a16:creationId xmlns:a16="http://schemas.microsoft.com/office/drawing/2014/main" id="{C20A831D-34DF-5445-92E9-DF00B3B8B3EE}"/>
                </a:ext>
              </a:extLst>
            </p:cNvPr>
            <p:cNvSpPr/>
            <p:nvPr/>
          </p:nvSpPr>
          <p:spPr>
            <a:xfrm rot="5400000">
              <a:off x="7011799" y="1494029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48" name="Rectangle: Rounded Corners 86">
              <a:extLst>
                <a:ext uri="{FF2B5EF4-FFF2-40B4-BE49-F238E27FC236}">
                  <a16:creationId xmlns:a16="http://schemas.microsoft.com/office/drawing/2014/main" id="{6DFA794B-BF2D-3845-BD2C-F7825DDDB1F6}"/>
                </a:ext>
              </a:extLst>
            </p:cNvPr>
            <p:cNvSpPr/>
            <p:nvPr/>
          </p:nvSpPr>
          <p:spPr>
            <a:xfrm rot="5400000">
              <a:off x="7011799" y="1529598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49" name="Rectangle: Rounded Corners 87">
              <a:extLst>
                <a:ext uri="{FF2B5EF4-FFF2-40B4-BE49-F238E27FC236}">
                  <a16:creationId xmlns:a16="http://schemas.microsoft.com/office/drawing/2014/main" id="{A05611F1-1B1D-7A49-ABC5-4E5829E9C041}"/>
                </a:ext>
              </a:extLst>
            </p:cNvPr>
            <p:cNvSpPr/>
            <p:nvPr/>
          </p:nvSpPr>
          <p:spPr>
            <a:xfrm rot="5400000">
              <a:off x="7011799" y="1351745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50" name="Rectangle: Rounded Corners 88">
              <a:extLst>
                <a:ext uri="{FF2B5EF4-FFF2-40B4-BE49-F238E27FC236}">
                  <a16:creationId xmlns:a16="http://schemas.microsoft.com/office/drawing/2014/main" id="{BFF5D339-0587-234A-A5F9-3D9E13BEB40F}"/>
                </a:ext>
              </a:extLst>
            </p:cNvPr>
            <p:cNvSpPr/>
            <p:nvPr/>
          </p:nvSpPr>
          <p:spPr>
            <a:xfrm rot="5400000">
              <a:off x="7011799" y="1387316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51" name="Rectangle: Rounded Corners 89">
              <a:extLst>
                <a:ext uri="{FF2B5EF4-FFF2-40B4-BE49-F238E27FC236}">
                  <a16:creationId xmlns:a16="http://schemas.microsoft.com/office/drawing/2014/main" id="{EF65002C-55A8-2946-AB36-E4088EC9139C}"/>
                </a:ext>
              </a:extLst>
            </p:cNvPr>
            <p:cNvSpPr/>
            <p:nvPr/>
          </p:nvSpPr>
          <p:spPr>
            <a:xfrm rot="5400000">
              <a:off x="7011799" y="1422887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56" name="Rectangle">
              <a:extLst>
                <a:ext uri="{FF2B5EF4-FFF2-40B4-BE49-F238E27FC236}">
                  <a16:creationId xmlns:a16="http://schemas.microsoft.com/office/drawing/2014/main" id="{6217066E-C474-2649-A296-7BAA82858C23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7060416" y="1180862"/>
              <a:ext cx="776494" cy="390275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257" name="Rectangle: Rounded Corners 84">
              <a:extLst>
                <a:ext uri="{FF2B5EF4-FFF2-40B4-BE49-F238E27FC236}">
                  <a16:creationId xmlns:a16="http://schemas.microsoft.com/office/drawing/2014/main" id="{EAC512BB-7F25-0B44-AFC9-DB2BF46F9B9C}"/>
                </a:ext>
              </a:extLst>
            </p:cNvPr>
            <p:cNvSpPr/>
            <p:nvPr/>
          </p:nvSpPr>
          <p:spPr>
            <a:xfrm rot="5400000">
              <a:off x="7440154" y="1458684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58" name="Rectangle: Rounded Corners 85">
              <a:extLst>
                <a:ext uri="{FF2B5EF4-FFF2-40B4-BE49-F238E27FC236}">
                  <a16:creationId xmlns:a16="http://schemas.microsoft.com/office/drawing/2014/main" id="{6D0108A3-0D24-9A4C-9530-F76B4281C9F4}"/>
                </a:ext>
              </a:extLst>
            </p:cNvPr>
            <p:cNvSpPr/>
            <p:nvPr/>
          </p:nvSpPr>
          <p:spPr>
            <a:xfrm rot="5400000">
              <a:off x="7440154" y="1494255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63" name="Rectangle: Rounded Corners 86">
              <a:extLst>
                <a:ext uri="{FF2B5EF4-FFF2-40B4-BE49-F238E27FC236}">
                  <a16:creationId xmlns:a16="http://schemas.microsoft.com/office/drawing/2014/main" id="{4481A485-1262-614D-8893-8CA4D141801F}"/>
                </a:ext>
              </a:extLst>
            </p:cNvPr>
            <p:cNvSpPr/>
            <p:nvPr/>
          </p:nvSpPr>
          <p:spPr>
            <a:xfrm rot="5400000">
              <a:off x="7440154" y="1529824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64" name="Rectangle: Rounded Corners 87">
              <a:extLst>
                <a:ext uri="{FF2B5EF4-FFF2-40B4-BE49-F238E27FC236}">
                  <a16:creationId xmlns:a16="http://schemas.microsoft.com/office/drawing/2014/main" id="{D046F3EB-E918-614A-9BD8-FA16B82E5417}"/>
                </a:ext>
              </a:extLst>
            </p:cNvPr>
            <p:cNvSpPr/>
            <p:nvPr/>
          </p:nvSpPr>
          <p:spPr>
            <a:xfrm rot="5400000">
              <a:off x="7440154" y="1351971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65" name="Rectangle: Rounded Corners 88">
              <a:extLst>
                <a:ext uri="{FF2B5EF4-FFF2-40B4-BE49-F238E27FC236}">
                  <a16:creationId xmlns:a16="http://schemas.microsoft.com/office/drawing/2014/main" id="{A8BC075F-B5AB-564F-AC15-B55070D405E4}"/>
                </a:ext>
              </a:extLst>
            </p:cNvPr>
            <p:cNvSpPr/>
            <p:nvPr/>
          </p:nvSpPr>
          <p:spPr>
            <a:xfrm rot="5400000">
              <a:off x="7440154" y="1387542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66" name="Rectangle: Rounded Corners 89">
              <a:extLst>
                <a:ext uri="{FF2B5EF4-FFF2-40B4-BE49-F238E27FC236}">
                  <a16:creationId xmlns:a16="http://schemas.microsoft.com/office/drawing/2014/main" id="{83CE87C6-CD1C-D040-AC61-E9F3D01C6402}"/>
                </a:ext>
              </a:extLst>
            </p:cNvPr>
            <p:cNvSpPr/>
            <p:nvPr/>
          </p:nvSpPr>
          <p:spPr>
            <a:xfrm rot="5400000">
              <a:off x="7440154" y="1423113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67" name="Rectangle">
              <a:extLst>
                <a:ext uri="{FF2B5EF4-FFF2-40B4-BE49-F238E27FC236}">
                  <a16:creationId xmlns:a16="http://schemas.microsoft.com/office/drawing/2014/main" id="{5E4577AE-A8DD-794A-AD42-2E422AC771A9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7488422" y="1184075"/>
              <a:ext cx="776494" cy="390275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268" name="Rectangle: Rounded Corners 84">
              <a:extLst>
                <a:ext uri="{FF2B5EF4-FFF2-40B4-BE49-F238E27FC236}">
                  <a16:creationId xmlns:a16="http://schemas.microsoft.com/office/drawing/2014/main" id="{6D96F19C-3EB6-EB40-9966-859BE04375ED}"/>
                </a:ext>
              </a:extLst>
            </p:cNvPr>
            <p:cNvSpPr/>
            <p:nvPr/>
          </p:nvSpPr>
          <p:spPr>
            <a:xfrm rot="5400000">
              <a:off x="7868160" y="1461897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69" name="Rectangle: Rounded Corners 85">
              <a:extLst>
                <a:ext uri="{FF2B5EF4-FFF2-40B4-BE49-F238E27FC236}">
                  <a16:creationId xmlns:a16="http://schemas.microsoft.com/office/drawing/2014/main" id="{73BE20D1-A8AB-2444-B650-EBE6220C701F}"/>
                </a:ext>
              </a:extLst>
            </p:cNvPr>
            <p:cNvSpPr/>
            <p:nvPr/>
          </p:nvSpPr>
          <p:spPr>
            <a:xfrm rot="5400000">
              <a:off x="7868160" y="1497468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70" name="Rectangle: Rounded Corners 86">
              <a:extLst>
                <a:ext uri="{FF2B5EF4-FFF2-40B4-BE49-F238E27FC236}">
                  <a16:creationId xmlns:a16="http://schemas.microsoft.com/office/drawing/2014/main" id="{D5A60BED-69E9-1C41-B910-7C4DEA696D81}"/>
                </a:ext>
              </a:extLst>
            </p:cNvPr>
            <p:cNvSpPr/>
            <p:nvPr/>
          </p:nvSpPr>
          <p:spPr>
            <a:xfrm rot="5400000">
              <a:off x="7868160" y="1533037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71" name="Rectangle: Rounded Corners 87">
              <a:extLst>
                <a:ext uri="{FF2B5EF4-FFF2-40B4-BE49-F238E27FC236}">
                  <a16:creationId xmlns:a16="http://schemas.microsoft.com/office/drawing/2014/main" id="{7A3A09D5-C9C5-5644-9620-55DFAA22F164}"/>
                </a:ext>
              </a:extLst>
            </p:cNvPr>
            <p:cNvSpPr/>
            <p:nvPr/>
          </p:nvSpPr>
          <p:spPr>
            <a:xfrm rot="5400000">
              <a:off x="7868160" y="1355184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72" name="Rectangle: Rounded Corners 88">
              <a:extLst>
                <a:ext uri="{FF2B5EF4-FFF2-40B4-BE49-F238E27FC236}">
                  <a16:creationId xmlns:a16="http://schemas.microsoft.com/office/drawing/2014/main" id="{83108BBE-7923-E342-A092-5D96A6426680}"/>
                </a:ext>
              </a:extLst>
            </p:cNvPr>
            <p:cNvSpPr/>
            <p:nvPr/>
          </p:nvSpPr>
          <p:spPr>
            <a:xfrm rot="5400000">
              <a:off x="7868160" y="1390755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73" name="Rectangle: Rounded Corners 89">
              <a:extLst>
                <a:ext uri="{FF2B5EF4-FFF2-40B4-BE49-F238E27FC236}">
                  <a16:creationId xmlns:a16="http://schemas.microsoft.com/office/drawing/2014/main" id="{9C648D0F-EEAD-EF45-AC2D-9EB8ECAD66DC}"/>
                </a:ext>
              </a:extLst>
            </p:cNvPr>
            <p:cNvSpPr/>
            <p:nvPr/>
          </p:nvSpPr>
          <p:spPr>
            <a:xfrm rot="5400000">
              <a:off x="7868160" y="1426326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74" name="Rectangle">
              <a:extLst>
                <a:ext uri="{FF2B5EF4-FFF2-40B4-BE49-F238E27FC236}">
                  <a16:creationId xmlns:a16="http://schemas.microsoft.com/office/drawing/2014/main" id="{8480ED01-1EED-7244-BE41-CC966B99F05B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7916427" y="1180862"/>
              <a:ext cx="776494" cy="390275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275" name="Rectangle: Rounded Corners 84">
              <a:extLst>
                <a:ext uri="{FF2B5EF4-FFF2-40B4-BE49-F238E27FC236}">
                  <a16:creationId xmlns:a16="http://schemas.microsoft.com/office/drawing/2014/main" id="{BA8B8956-3B38-6148-A1FC-E98FB9B6A989}"/>
                </a:ext>
              </a:extLst>
            </p:cNvPr>
            <p:cNvSpPr/>
            <p:nvPr/>
          </p:nvSpPr>
          <p:spPr>
            <a:xfrm rot="5400000">
              <a:off x="8296165" y="1458684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76" name="Rectangle: Rounded Corners 85">
              <a:extLst>
                <a:ext uri="{FF2B5EF4-FFF2-40B4-BE49-F238E27FC236}">
                  <a16:creationId xmlns:a16="http://schemas.microsoft.com/office/drawing/2014/main" id="{644D8FB6-23DB-6443-9F85-1C28B1137EFC}"/>
                </a:ext>
              </a:extLst>
            </p:cNvPr>
            <p:cNvSpPr/>
            <p:nvPr/>
          </p:nvSpPr>
          <p:spPr>
            <a:xfrm rot="5400000">
              <a:off x="8296165" y="1494255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77" name="Rectangle: Rounded Corners 86">
              <a:extLst>
                <a:ext uri="{FF2B5EF4-FFF2-40B4-BE49-F238E27FC236}">
                  <a16:creationId xmlns:a16="http://schemas.microsoft.com/office/drawing/2014/main" id="{FFC9371D-F967-814B-9DB4-7DF9FE703C81}"/>
                </a:ext>
              </a:extLst>
            </p:cNvPr>
            <p:cNvSpPr/>
            <p:nvPr/>
          </p:nvSpPr>
          <p:spPr>
            <a:xfrm rot="5400000">
              <a:off x="8296165" y="1529824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78" name="Rectangle: Rounded Corners 87">
              <a:extLst>
                <a:ext uri="{FF2B5EF4-FFF2-40B4-BE49-F238E27FC236}">
                  <a16:creationId xmlns:a16="http://schemas.microsoft.com/office/drawing/2014/main" id="{E13201AC-7BEB-2D4C-933F-6F5F630981C5}"/>
                </a:ext>
              </a:extLst>
            </p:cNvPr>
            <p:cNvSpPr/>
            <p:nvPr/>
          </p:nvSpPr>
          <p:spPr>
            <a:xfrm rot="5400000">
              <a:off x="8296165" y="1351971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79" name="Rectangle: Rounded Corners 88">
              <a:extLst>
                <a:ext uri="{FF2B5EF4-FFF2-40B4-BE49-F238E27FC236}">
                  <a16:creationId xmlns:a16="http://schemas.microsoft.com/office/drawing/2014/main" id="{A7B5B1F8-32F3-7043-91C2-137B5C7EF636}"/>
                </a:ext>
              </a:extLst>
            </p:cNvPr>
            <p:cNvSpPr/>
            <p:nvPr/>
          </p:nvSpPr>
          <p:spPr>
            <a:xfrm rot="5400000">
              <a:off x="8296165" y="1387542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80" name="Rectangle: Rounded Corners 89">
              <a:extLst>
                <a:ext uri="{FF2B5EF4-FFF2-40B4-BE49-F238E27FC236}">
                  <a16:creationId xmlns:a16="http://schemas.microsoft.com/office/drawing/2014/main" id="{7AF1D797-13CB-FA43-81EE-2CAA8FBB5CDE}"/>
                </a:ext>
              </a:extLst>
            </p:cNvPr>
            <p:cNvSpPr/>
            <p:nvPr/>
          </p:nvSpPr>
          <p:spPr>
            <a:xfrm rot="5400000">
              <a:off x="8296165" y="1423113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</p:grpSp>
      <p:sp>
        <p:nvSpPr>
          <p:cNvPr id="5" name="CuadroTexto 4">
            <a:extLst>
              <a:ext uri="{FF2B5EF4-FFF2-40B4-BE49-F238E27FC236}">
                <a16:creationId xmlns:a16="http://schemas.microsoft.com/office/drawing/2014/main" id="{0C8E4E77-B4E2-EE44-9107-5D7FFE29E25B}"/>
              </a:ext>
            </a:extLst>
          </p:cNvPr>
          <p:cNvSpPr txBox="1"/>
          <p:nvPr/>
        </p:nvSpPr>
        <p:spPr>
          <a:xfrm>
            <a:off x="2044953" y="3467886"/>
            <a:ext cx="13211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Modularized</a:t>
            </a:r>
          </a:p>
        </p:txBody>
      </p:sp>
      <p:grpSp>
        <p:nvGrpSpPr>
          <p:cNvPr id="261" name="Group 260">
            <a:extLst>
              <a:ext uri="{FF2B5EF4-FFF2-40B4-BE49-F238E27FC236}">
                <a16:creationId xmlns:a16="http://schemas.microsoft.com/office/drawing/2014/main" id="{5A4AFBF7-0488-4877-9F12-8DC2E85D805A}"/>
              </a:ext>
            </a:extLst>
          </p:cNvPr>
          <p:cNvGrpSpPr/>
          <p:nvPr/>
        </p:nvGrpSpPr>
        <p:grpSpPr>
          <a:xfrm>
            <a:off x="2130372" y="3803666"/>
            <a:ext cx="1150298" cy="1106131"/>
            <a:chOff x="1819367" y="3671224"/>
            <a:chExt cx="1264715" cy="1216155"/>
          </a:xfrm>
        </p:grpSpPr>
        <p:sp>
          <p:nvSpPr>
            <p:cNvPr id="6" name="Hexagon 5">
              <a:extLst>
                <a:ext uri="{FF2B5EF4-FFF2-40B4-BE49-F238E27FC236}">
                  <a16:creationId xmlns:a16="http://schemas.microsoft.com/office/drawing/2014/main" id="{1A9EB807-71F7-4719-9477-B6685E82C62B}"/>
                </a:ext>
              </a:extLst>
            </p:cNvPr>
            <p:cNvSpPr/>
            <p:nvPr/>
          </p:nvSpPr>
          <p:spPr>
            <a:xfrm>
              <a:off x="1819367" y="4222727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8" name="Hexagon 7">
              <a:extLst>
                <a:ext uri="{FF2B5EF4-FFF2-40B4-BE49-F238E27FC236}">
                  <a16:creationId xmlns:a16="http://schemas.microsoft.com/office/drawing/2014/main" id="{FEB99B07-B374-44EB-99EE-B4997B1169B1}"/>
                </a:ext>
              </a:extLst>
            </p:cNvPr>
            <p:cNvSpPr/>
            <p:nvPr/>
          </p:nvSpPr>
          <p:spPr>
            <a:xfrm>
              <a:off x="2142947" y="4623661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9" name="Hexagon 8">
              <a:extLst>
                <a:ext uri="{FF2B5EF4-FFF2-40B4-BE49-F238E27FC236}">
                  <a16:creationId xmlns:a16="http://schemas.microsoft.com/office/drawing/2014/main" id="{18698A5C-49E3-4481-A36A-6A9CBC6A8147}"/>
                </a:ext>
              </a:extLst>
            </p:cNvPr>
            <p:cNvSpPr/>
            <p:nvPr/>
          </p:nvSpPr>
          <p:spPr>
            <a:xfrm>
              <a:off x="2296259" y="4162539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10" name="Hexagon 9">
              <a:extLst>
                <a:ext uri="{FF2B5EF4-FFF2-40B4-BE49-F238E27FC236}">
                  <a16:creationId xmlns:a16="http://schemas.microsoft.com/office/drawing/2014/main" id="{540598E1-37FB-422E-9EB3-E86ED4D95AEC}"/>
                </a:ext>
              </a:extLst>
            </p:cNvPr>
            <p:cNvSpPr/>
            <p:nvPr/>
          </p:nvSpPr>
          <p:spPr>
            <a:xfrm>
              <a:off x="2632755" y="4424527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11" name="Hexagon 10">
              <a:extLst>
                <a:ext uri="{FF2B5EF4-FFF2-40B4-BE49-F238E27FC236}">
                  <a16:creationId xmlns:a16="http://schemas.microsoft.com/office/drawing/2014/main" id="{FE9BE1F7-D297-4A18-A6F6-21623613DA5D}"/>
                </a:ext>
              </a:extLst>
            </p:cNvPr>
            <p:cNvSpPr/>
            <p:nvPr/>
          </p:nvSpPr>
          <p:spPr>
            <a:xfrm>
              <a:off x="2422320" y="3671224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289369A6-CBEC-4CAC-8A7F-D7DEEA4165D7}"/>
                </a:ext>
              </a:extLst>
            </p:cNvPr>
            <p:cNvSpPr/>
            <p:nvPr/>
          </p:nvSpPr>
          <p:spPr>
            <a:xfrm>
              <a:off x="2804709" y="3943368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600EDB97-0544-480D-8E2E-A2D6F3D147CB}"/>
                </a:ext>
              </a:extLst>
            </p:cNvPr>
            <p:cNvSpPr/>
            <p:nvPr/>
          </p:nvSpPr>
          <p:spPr>
            <a:xfrm>
              <a:off x="1972276" y="3737832"/>
              <a:ext cx="252929" cy="245149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215E781-92D0-49C2-8A0B-C1EFD281746D}"/>
                </a:ext>
              </a:extLst>
            </p:cNvPr>
            <p:cNvCxnSpPr>
              <a:cxnSpLocks/>
              <a:endCxn id="11" idx="3"/>
            </p:cNvCxnSpPr>
            <p:nvPr/>
          </p:nvCxnSpPr>
          <p:spPr>
            <a:xfrm flipV="1">
              <a:off x="2219590" y="3803083"/>
              <a:ext cx="202729" cy="51805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992B27BA-987E-4A67-BEF0-EE499937CC88}"/>
                </a:ext>
              </a:extLst>
            </p:cNvPr>
            <p:cNvCxnSpPr>
              <a:cxnSpLocks/>
              <a:stCxn id="11" idx="0"/>
              <a:endCxn id="12" idx="4"/>
            </p:cNvCxnSpPr>
            <p:nvPr/>
          </p:nvCxnSpPr>
          <p:spPr>
            <a:xfrm>
              <a:off x="2701692" y="3803083"/>
              <a:ext cx="163965" cy="140285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1B45469-2AE6-4D25-9134-44F7CF7405F9}"/>
                </a:ext>
              </a:extLst>
            </p:cNvPr>
            <p:cNvCxnSpPr>
              <a:cxnSpLocks/>
              <a:stCxn id="11" idx="1"/>
              <a:endCxn id="10" idx="4"/>
            </p:cNvCxnSpPr>
            <p:nvPr/>
          </p:nvCxnSpPr>
          <p:spPr>
            <a:xfrm>
              <a:off x="2640745" y="3934942"/>
              <a:ext cx="52959" cy="489585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9EC58583-D23E-40EC-9236-44137ABDF1F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886451" y="3860407"/>
              <a:ext cx="91961" cy="362320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9B41B1A-CE4A-4F6A-A0A1-EEB47049E93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037129" y="4166690"/>
              <a:ext cx="319415" cy="60187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95F890E7-57A6-4F34-B72D-EF30037FD8D5}"/>
                </a:ext>
              </a:extLst>
            </p:cNvPr>
            <p:cNvCxnSpPr>
              <a:cxnSpLocks/>
              <a:endCxn id="8" idx="4"/>
            </p:cNvCxnSpPr>
            <p:nvPr/>
          </p:nvCxnSpPr>
          <p:spPr>
            <a:xfrm>
              <a:off x="2030733" y="4483814"/>
              <a:ext cx="173162" cy="139847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grpSp>
        <p:nvGrpSpPr>
          <p:cNvPr id="73" name="Grupo 72">
            <a:extLst>
              <a:ext uri="{FF2B5EF4-FFF2-40B4-BE49-F238E27FC236}">
                <a16:creationId xmlns:a16="http://schemas.microsoft.com/office/drawing/2014/main" id="{79EC90A8-00A3-6047-AD5E-84B91E8CEACE}"/>
              </a:ext>
            </a:extLst>
          </p:cNvPr>
          <p:cNvGrpSpPr/>
          <p:nvPr/>
        </p:nvGrpSpPr>
        <p:grpSpPr>
          <a:xfrm>
            <a:off x="4280547" y="3824286"/>
            <a:ext cx="1340047" cy="1003673"/>
            <a:chOff x="4434770" y="3824286"/>
            <a:chExt cx="1340047" cy="1003673"/>
          </a:xfrm>
        </p:grpSpPr>
        <p:sp>
          <p:nvSpPr>
            <p:cNvPr id="21" name="Rectangle">
              <a:extLst>
                <a:ext uri="{FF2B5EF4-FFF2-40B4-BE49-F238E27FC236}">
                  <a16:creationId xmlns:a16="http://schemas.microsoft.com/office/drawing/2014/main" id="{590E205E-84CC-45FD-862C-4653B31DA0E3}"/>
                </a:ext>
              </a:extLst>
            </p:cNvPr>
            <p:cNvSpPr txBox="1">
              <a:spLocks/>
            </p:cNvSpPr>
            <p:nvPr/>
          </p:nvSpPr>
          <p:spPr>
            <a:xfrm>
              <a:off x="4434771" y="4529233"/>
              <a:ext cx="1340046" cy="298726"/>
            </a:xfrm>
            <a:prstGeom prst="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hangingPunct="1">
                <a:defRPr sz="5400" b="1">
                  <a:solidFill>
                    <a:srgbClr val="FFFFFF"/>
                  </a:solidFill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9pPr>
            </a:lstStyle>
            <a:p>
              <a:endParaRPr lang="en-US"/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1A98B763-60ED-475B-88CD-7AF6078C1E62}"/>
                </a:ext>
              </a:extLst>
            </p:cNvPr>
            <p:cNvSpPr/>
            <p:nvPr/>
          </p:nvSpPr>
          <p:spPr>
            <a:xfrm>
              <a:off x="4434770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330DA3C4-1D04-4095-B61A-10BD0B15A6DC}"/>
                </a:ext>
              </a:extLst>
            </p:cNvPr>
            <p:cNvSpPr/>
            <p:nvPr/>
          </p:nvSpPr>
          <p:spPr>
            <a:xfrm>
              <a:off x="4588099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51B3E8E6-A505-4ECB-A2DF-8822BD1F6853}"/>
                </a:ext>
              </a:extLst>
            </p:cNvPr>
            <p:cNvSpPr/>
            <p:nvPr/>
          </p:nvSpPr>
          <p:spPr>
            <a:xfrm>
              <a:off x="4741428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FF5CE9BA-59EB-4849-86D2-F23DDAED2BFC}"/>
                </a:ext>
              </a:extLst>
            </p:cNvPr>
            <p:cNvSpPr/>
            <p:nvPr/>
          </p:nvSpPr>
          <p:spPr>
            <a:xfrm>
              <a:off x="4894756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F3A11511-C840-43F4-8946-BB0259B7161D}"/>
                </a:ext>
              </a:extLst>
            </p:cNvPr>
            <p:cNvSpPr/>
            <p:nvPr/>
          </p:nvSpPr>
          <p:spPr>
            <a:xfrm>
              <a:off x="5048084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13378170-7944-4F4C-8995-66CE8DBFA7A5}"/>
                </a:ext>
              </a:extLst>
            </p:cNvPr>
            <p:cNvSpPr/>
            <p:nvPr/>
          </p:nvSpPr>
          <p:spPr>
            <a:xfrm>
              <a:off x="5201412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762EEA1A-893C-44AA-966D-31C7C60409EA}"/>
                </a:ext>
              </a:extLst>
            </p:cNvPr>
            <p:cNvSpPr/>
            <p:nvPr/>
          </p:nvSpPr>
          <p:spPr>
            <a:xfrm>
              <a:off x="5354741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F8E29AD1-D005-483A-9B30-7988A5C6A15D}"/>
                </a:ext>
              </a:extLst>
            </p:cNvPr>
            <p:cNvSpPr/>
            <p:nvPr/>
          </p:nvSpPr>
          <p:spPr>
            <a:xfrm>
              <a:off x="5508071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0296E26B-2B4F-4E26-AC00-F4FA632E48B9}"/>
                </a:ext>
              </a:extLst>
            </p:cNvPr>
            <p:cNvSpPr/>
            <p:nvPr/>
          </p:nvSpPr>
          <p:spPr>
            <a:xfrm>
              <a:off x="5661399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56C846B4-9285-489E-8CB0-B793A1E7408B}"/>
                </a:ext>
              </a:extLst>
            </p:cNvPr>
            <p:cNvSpPr/>
            <p:nvPr/>
          </p:nvSpPr>
          <p:spPr>
            <a:xfrm>
              <a:off x="4434770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A31956BE-D153-4C34-B5CB-D9A8E2536933}"/>
                </a:ext>
              </a:extLst>
            </p:cNvPr>
            <p:cNvSpPr/>
            <p:nvPr/>
          </p:nvSpPr>
          <p:spPr>
            <a:xfrm>
              <a:off x="4588099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BD09ED8F-D56B-4528-B236-026FF7940311}"/>
                </a:ext>
              </a:extLst>
            </p:cNvPr>
            <p:cNvSpPr/>
            <p:nvPr/>
          </p:nvSpPr>
          <p:spPr>
            <a:xfrm>
              <a:off x="4741428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11E7A905-8DC1-47D0-B728-DF77885C370E}"/>
                </a:ext>
              </a:extLst>
            </p:cNvPr>
            <p:cNvSpPr/>
            <p:nvPr/>
          </p:nvSpPr>
          <p:spPr>
            <a:xfrm>
              <a:off x="4894756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5E106A22-71DD-4570-B2D4-4D13CE72A157}"/>
                </a:ext>
              </a:extLst>
            </p:cNvPr>
            <p:cNvSpPr/>
            <p:nvPr/>
          </p:nvSpPr>
          <p:spPr>
            <a:xfrm>
              <a:off x="5048084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129778A7-B7B5-4119-ABA1-214FDF55D253}"/>
                </a:ext>
              </a:extLst>
            </p:cNvPr>
            <p:cNvSpPr/>
            <p:nvPr/>
          </p:nvSpPr>
          <p:spPr>
            <a:xfrm>
              <a:off x="5201412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6E0CC002-437D-4DB0-893B-1316E6B6EA8F}"/>
                </a:ext>
              </a:extLst>
            </p:cNvPr>
            <p:cNvSpPr/>
            <p:nvPr/>
          </p:nvSpPr>
          <p:spPr>
            <a:xfrm>
              <a:off x="5354741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B716B744-23FF-4DBB-BA3D-FF1EC275E3D1}"/>
                </a:ext>
              </a:extLst>
            </p:cNvPr>
            <p:cNvSpPr/>
            <p:nvPr/>
          </p:nvSpPr>
          <p:spPr>
            <a:xfrm>
              <a:off x="5508071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4EBD4F1F-5884-4739-B811-7D296808B79D}"/>
                </a:ext>
              </a:extLst>
            </p:cNvPr>
            <p:cNvSpPr/>
            <p:nvPr/>
          </p:nvSpPr>
          <p:spPr>
            <a:xfrm>
              <a:off x="5661399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A80F64CE-C160-4EF3-817A-899E4D5CB38A}"/>
                </a:ext>
              </a:extLst>
            </p:cNvPr>
            <p:cNvSpPr/>
            <p:nvPr/>
          </p:nvSpPr>
          <p:spPr>
            <a:xfrm>
              <a:off x="4434770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C896FF0C-AB1F-4F01-8717-BE826F8F93E2}"/>
                </a:ext>
              </a:extLst>
            </p:cNvPr>
            <p:cNvSpPr/>
            <p:nvPr/>
          </p:nvSpPr>
          <p:spPr>
            <a:xfrm>
              <a:off x="4588099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74B9C315-056F-4487-8968-E46CA6CA49CC}"/>
                </a:ext>
              </a:extLst>
            </p:cNvPr>
            <p:cNvSpPr/>
            <p:nvPr/>
          </p:nvSpPr>
          <p:spPr>
            <a:xfrm>
              <a:off x="4741428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B55239F2-7495-49DB-919A-87AEBAC20F74}"/>
                </a:ext>
              </a:extLst>
            </p:cNvPr>
            <p:cNvSpPr/>
            <p:nvPr/>
          </p:nvSpPr>
          <p:spPr>
            <a:xfrm>
              <a:off x="4894756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CFAFB7FC-C8CA-4FE4-BD37-63C3931C73EE}"/>
                </a:ext>
              </a:extLst>
            </p:cNvPr>
            <p:cNvSpPr/>
            <p:nvPr/>
          </p:nvSpPr>
          <p:spPr>
            <a:xfrm>
              <a:off x="5048084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4FADC357-9F61-4B19-9BAB-CE76BAFA9B96}"/>
                </a:ext>
              </a:extLst>
            </p:cNvPr>
            <p:cNvSpPr/>
            <p:nvPr/>
          </p:nvSpPr>
          <p:spPr>
            <a:xfrm>
              <a:off x="5201412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4B1BE301-0B7A-4A69-8C55-DFD2A01430E3}"/>
                </a:ext>
              </a:extLst>
            </p:cNvPr>
            <p:cNvSpPr/>
            <p:nvPr/>
          </p:nvSpPr>
          <p:spPr>
            <a:xfrm>
              <a:off x="5354741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0411A426-7162-4E4B-A466-18899FADFEED}"/>
                </a:ext>
              </a:extLst>
            </p:cNvPr>
            <p:cNvSpPr/>
            <p:nvPr/>
          </p:nvSpPr>
          <p:spPr>
            <a:xfrm>
              <a:off x="5508071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8" name="Rectangle: Rounded Corners 47">
              <a:extLst>
                <a:ext uri="{FF2B5EF4-FFF2-40B4-BE49-F238E27FC236}">
                  <a16:creationId xmlns:a16="http://schemas.microsoft.com/office/drawing/2014/main" id="{16909C40-F6ED-42D7-B9ED-FD6180683CA8}"/>
                </a:ext>
              </a:extLst>
            </p:cNvPr>
            <p:cNvSpPr/>
            <p:nvPr/>
          </p:nvSpPr>
          <p:spPr>
            <a:xfrm>
              <a:off x="5661399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9" name="Rectangle: Rounded Corners 48">
              <a:extLst>
                <a:ext uri="{FF2B5EF4-FFF2-40B4-BE49-F238E27FC236}">
                  <a16:creationId xmlns:a16="http://schemas.microsoft.com/office/drawing/2014/main" id="{4D2006C9-FBB7-4BBB-B174-7E60B82F1635}"/>
                </a:ext>
              </a:extLst>
            </p:cNvPr>
            <p:cNvSpPr/>
            <p:nvPr/>
          </p:nvSpPr>
          <p:spPr>
            <a:xfrm>
              <a:off x="4434770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42620214-98DE-4A09-B25C-BD86555BDE6D}"/>
                </a:ext>
              </a:extLst>
            </p:cNvPr>
            <p:cNvSpPr/>
            <p:nvPr/>
          </p:nvSpPr>
          <p:spPr>
            <a:xfrm>
              <a:off x="4588099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9F605D3D-AAFB-45D3-B535-9A4587829717}"/>
                </a:ext>
              </a:extLst>
            </p:cNvPr>
            <p:cNvSpPr/>
            <p:nvPr/>
          </p:nvSpPr>
          <p:spPr>
            <a:xfrm>
              <a:off x="4741428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2" name="Rectangle: Rounded Corners 51">
              <a:extLst>
                <a:ext uri="{FF2B5EF4-FFF2-40B4-BE49-F238E27FC236}">
                  <a16:creationId xmlns:a16="http://schemas.microsoft.com/office/drawing/2014/main" id="{33E5330B-0D5F-404A-91B5-C7ADE5CE3F74}"/>
                </a:ext>
              </a:extLst>
            </p:cNvPr>
            <p:cNvSpPr/>
            <p:nvPr/>
          </p:nvSpPr>
          <p:spPr>
            <a:xfrm>
              <a:off x="4894756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3" name="Rectangle: Rounded Corners 52">
              <a:extLst>
                <a:ext uri="{FF2B5EF4-FFF2-40B4-BE49-F238E27FC236}">
                  <a16:creationId xmlns:a16="http://schemas.microsoft.com/office/drawing/2014/main" id="{AA11ABEA-DF46-4DC8-9E40-723C491B332F}"/>
                </a:ext>
              </a:extLst>
            </p:cNvPr>
            <p:cNvSpPr/>
            <p:nvPr/>
          </p:nvSpPr>
          <p:spPr>
            <a:xfrm>
              <a:off x="5048084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4" name="Rectangle: Rounded Corners 53">
              <a:extLst>
                <a:ext uri="{FF2B5EF4-FFF2-40B4-BE49-F238E27FC236}">
                  <a16:creationId xmlns:a16="http://schemas.microsoft.com/office/drawing/2014/main" id="{D68DD3DD-7511-4A5A-954D-68088D33F658}"/>
                </a:ext>
              </a:extLst>
            </p:cNvPr>
            <p:cNvSpPr/>
            <p:nvPr/>
          </p:nvSpPr>
          <p:spPr>
            <a:xfrm>
              <a:off x="5201412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5" name="Rectangle: Rounded Corners 54">
              <a:extLst>
                <a:ext uri="{FF2B5EF4-FFF2-40B4-BE49-F238E27FC236}">
                  <a16:creationId xmlns:a16="http://schemas.microsoft.com/office/drawing/2014/main" id="{F55344F8-9335-4DB7-A9A9-F98630174354}"/>
                </a:ext>
              </a:extLst>
            </p:cNvPr>
            <p:cNvSpPr/>
            <p:nvPr/>
          </p:nvSpPr>
          <p:spPr>
            <a:xfrm>
              <a:off x="5354741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6" name="Rectangle: Rounded Corners 55">
              <a:extLst>
                <a:ext uri="{FF2B5EF4-FFF2-40B4-BE49-F238E27FC236}">
                  <a16:creationId xmlns:a16="http://schemas.microsoft.com/office/drawing/2014/main" id="{1D01D564-6FB5-4710-AC36-64CC57894EDE}"/>
                </a:ext>
              </a:extLst>
            </p:cNvPr>
            <p:cNvSpPr/>
            <p:nvPr/>
          </p:nvSpPr>
          <p:spPr>
            <a:xfrm>
              <a:off x="5508071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7" name="Rectangle: Rounded Corners 56">
              <a:extLst>
                <a:ext uri="{FF2B5EF4-FFF2-40B4-BE49-F238E27FC236}">
                  <a16:creationId xmlns:a16="http://schemas.microsoft.com/office/drawing/2014/main" id="{2F587BAD-A442-4B48-B75A-AB99B0436EF4}"/>
                </a:ext>
              </a:extLst>
            </p:cNvPr>
            <p:cNvSpPr/>
            <p:nvPr/>
          </p:nvSpPr>
          <p:spPr>
            <a:xfrm>
              <a:off x="5661399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92C26FAD-3610-4942-89E7-023672CFFBFA}"/>
                </a:ext>
              </a:extLst>
            </p:cNvPr>
            <p:cNvSpPr/>
            <p:nvPr/>
          </p:nvSpPr>
          <p:spPr>
            <a:xfrm>
              <a:off x="4434770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9" name="Rectangle: Rounded Corners 58">
              <a:extLst>
                <a:ext uri="{FF2B5EF4-FFF2-40B4-BE49-F238E27FC236}">
                  <a16:creationId xmlns:a16="http://schemas.microsoft.com/office/drawing/2014/main" id="{38B0EE5C-0A2B-42EA-A819-4613523ECB61}"/>
                </a:ext>
              </a:extLst>
            </p:cNvPr>
            <p:cNvSpPr/>
            <p:nvPr/>
          </p:nvSpPr>
          <p:spPr>
            <a:xfrm>
              <a:off x="4588099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0" name="Rectangle: Rounded Corners 59">
              <a:extLst>
                <a:ext uri="{FF2B5EF4-FFF2-40B4-BE49-F238E27FC236}">
                  <a16:creationId xmlns:a16="http://schemas.microsoft.com/office/drawing/2014/main" id="{BB7A24B9-6504-4144-B8EA-8AA0B4479795}"/>
                </a:ext>
              </a:extLst>
            </p:cNvPr>
            <p:cNvSpPr/>
            <p:nvPr/>
          </p:nvSpPr>
          <p:spPr>
            <a:xfrm>
              <a:off x="4741428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1" name="Rectangle: Rounded Corners 60">
              <a:extLst>
                <a:ext uri="{FF2B5EF4-FFF2-40B4-BE49-F238E27FC236}">
                  <a16:creationId xmlns:a16="http://schemas.microsoft.com/office/drawing/2014/main" id="{50CAE895-B461-4E50-A447-896EAFC7DAEE}"/>
                </a:ext>
              </a:extLst>
            </p:cNvPr>
            <p:cNvSpPr/>
            <p:nvPr/>
          </p:nvSpPr>
          <p:spPr>
            <a:xfrm>
              <a:off x="4894756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2" name="Rectangle: Rounded Corners 61">
              <a:extLst>
                <a:ext uri="{FF2B5EF4-FFF2-40B4-BE49-F238E27FC236}">
                  <a16:creationId xmlns:a16="http://schemas.microsoft.com/office/drawing/2014/main" id="{F6366D4D-3FA9-4693-9731-EA31AFF3CD49}"/>
                </a:ext>
              </a:extLst>
            </p:cNvPr>
            <p:cNvSpPr/>
            <p:nvPr/>
          </p:nvSpPr>
          <p:spPr>
            <a:xfrm>
              <a:off x="5048084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3" name="Rectangle: Rounded Corners 62">
              <a:extLst>
                <a:ext uri="{FF2B5EF4-FFF2-40B4-BE49-F238E27FC236}">
                  <a16:creationId xmlns:a16="http://schemas.microsoft.com/office/drawing/2014/main" id="{28CE76E6-E2FA-4EB9-B436-4A8EA0B6FC37}"/>
                </a:ext>
              </a:extLst>
            </p:cNvPr>
            <p:cNvSpPr/>
            <p:nvPr/>
          </p:nvSpPr>
          <p:spPr>
            <a:xfrm>
              <a:off x="5201412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4" name="Rectangle: Rounded Corners 63">
              <a:extLst>
                <a:ext uri="{FF2B5EF4-FFF2-40B4-BE49-F238E27FC236}">
                  <a16:creationId xmlns:a16="http://schemas.microsoft.com/office/drawing/2014/main" id="{059D3A92-81CE-45E2-9A15-B585560DE105}"/>
                </a:ext>
              </a:extLst>
            </p:cNvPr>
            <p:cNvSpPr/>
            <p:nvPr/>
          </p:nvSpPr>
          <p:spPr>
            <a:xfrm>
              <a:off x="5354741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5" name="Rectangle: Rounded Corners 64">
              <a:extLst>
                <a:ext uri="{FF2B5EF4-FFF2-40B4-BE49-F238E27FC236}">
                  <a16:creationId xmlns:a16="http://schemas.microsoft.com/office/drawing/2014/main" id="{64EAC6DA-7332-4B96-AE4E-9C7F88F45D21}"/>
                </a:ext>
              </a:extLst>
            </p:cNvPr>
            <p:cNvSpPr/>
            <p:nvPr/>
          </p:nvSpPr>
          <p:spPr>
            <a:xfrm>
              <a:off x="5508071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6" name="Rectangle: Rounded Corners 65">
              <a:extLst>
                <a:ext uri="{FF2B5EF4-FFF2-40B4-BE49-F238E27FC236}">
                  <a16:creationId xmlns:a16="http://schemas.microsoft.com/office/drawing/2014/main" id="{2FD03A7A-28DA-423D-848D-A5F2156E79A0}"/>
                </a:ext>
              </a:extLst>
            </p:cNvPr>
            <p:cNvSpPr/>
            <p:nvPr/>
          </p:nvSpPr>
          <p:spPr>
            <a:xfrm>
              <a:off x="5661399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</p:grpSp>
      <p:sp>
        <p:nvSpPr>
          <p:cNvPr id="70" name="CuadroTexto 4">
            <a:extLst>
              <a:ext uri="{FF2B5EF4-FFF2-40B4-BE49-F238E27FC236}">
                <a16:creationId xmlns:a16="http://schemas.microsoft.com/office/drawing/2014/main" id="{B03216FA-4BE9-4090-A5EC-22B64665CE1B}"/>
              </a:ext>
            </a:extLst>
          </p:cNvPr>
          <p:cNvSpPr txBox="1"/>
          <p:nvPr/>
        </p:nvSpPr>
        <p:spPr>
          <a:xfrm>
            <a:off x="4290002" y="3467886"/>
            <a:ext cx="13211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Containers</a:t>
            </a:r>
          </a:p>
        </p:txBody>
      </p:sp>
      <p:sp>
        <p:nvSpPr>
          <p:cNvPr id="71" name="CuadroTexto 4">
            <a:extLst>
              <a:ext uri="{FF2B5EF4-FFF2-40B4-BE49-F238E27FC236}">
                <a16:creationId xmlns:a16="http://schemas.microsoft.com/office/drawing/2014/main" id="{BC70D192-C4B6-4475-81CC-BDDB07C39018}"/>
              </a:ext>
            </a:extLst>
          </p:cNvPr>
          <p:cNvSpPr txBox="1"/>
          <p:nvPr/>
        </p:nvSpPr>
        <p:spPr>
          <a:xfrm>
            <a:off x="6752458" y="3467886"/>
            <a:ext cx="7987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Cloud</a:t>
            </a:r>
          </a:p>
        </p:txBody>
      </p:sp>
      <p:pic>
        <p:nvPicPr>
          <p:cNvPr id="20" name="Gráfico 19">
            <a:extLst>
              <a:ext uri="{FF2B5EF4-FFF2-40B4-BE49-F238E27FC236}">
                <a16:creationId xmlns:a16="http://schemas.microsoft.com/office/drawing/2014/main" id="{2DF9A51D-9E27-CB4E-98B0-6DB5769C92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741437" y="3921677"/>
            <a:ext cx="820839" cy="820839"/>
          </a:xfrm>
          <a:prstGeom prst="rect">
            <a:avLst/>
          </a:prstGeom>
        </p:spPr>
      </p:pic>
      <p:pic>
        <p:nvPicPr>
          <p:cNvPr id="311" name="Imagen 6" descr="Icono&#10;&#10;Descripción generada automáticamente">
            <a:extLst>
              <a:ext uri="{FF2B5EF4-FFF2-40B4-BE49-F238E27FC236}">
                <a16:creationId xmlns:a16="http://schemas.microsoft.com/office/drawing/2014/main" id="{F9542D64-905C-0843-81E6-F1120D6884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49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72E01BA-B586-4745-8A1F-C699CD4B36E2}"/>
              </a:ext>
            </a:extLst>
          </p:cNvPr>
          <p:cNvSpPr/>
          <p:nvPr/>
        </p:nvSpPr>
        <p:spPr>
          <a:xfrm>
            <a:off x="1587098" y="3370053"/>
            <a:ext cx="6621238" cy="1637576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rgbClr val="C4FC9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21" name="CuadroTexto 4">
            <a:extLst>
              <a:ext uri="{FF2B5EF4-FFF2-40B4-BE49-F238E27FC236}">
                <a16:creationId xmlns:a16="http://schemas.microsoft.com/office/drawing/2014/main" id="{CA6DAEB4-43B7-4252-B5DB-119AC2FF60A0}"/>
              </a:ext>
            </a:extLst>
          </p:cNvPr>
          <p:cNvSpPr txBox="1"/>
          <p:nvPr/>
        </p:nvSpPr>
        <p:spPr>
          <a:xfrm>
            <a:off x="1931748" y="237871"/>
            <a:ext cx="15475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Application Architecture</a:t>
            </a:r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CA803DC0-F6B7-4038-99DC-DF1ADA2BFD6A}"/>
              </a:ext>
            </a:extLst>
          </p:cNvPr>
          <p:cNvGrpSpPr>
            <a:grpSpLocks noChangeAspect="1"/>
          </p:cNvGrpSpPr>
          <p:nvPr/>
        </p:nvGrpSpPr>
        <p:grpSpPr>
          <a:xfrm>
            <a:off x="2044953" y="2378034"/>
            <a:ext cx="1321137" cy="662222"/>
            <a:chOff x="816238" y="2130954"/>
            <a:chExt cx="2279613" cy="834178"/>
          </a:xfrm>
        </p:grpSpPr>
        <p:sp>
          <p:nvSpPr>
            <p:cNvPr id="74" name="Rectangle">
              <a:extLst>
                <a:ext uri="{FF2B5EF4-FFF2-40B4-BE49-F238E27FC236}">
                  <a16:creationId xmlns:a16="http://schemas.microsoft.com/office/drawing/2014/main" id="{B06EC731-BFF8-4BDA-951B-7A097E35BBA3}"/>
                </a:ext>
              </a:extLst>
            </p:cNvPr>
            <p:cNvSpPr txBox="1">
              <a:spLocks/>
            </p:cNvSpPr>
            <p:nvPr/>
          </p:nvSpPr>
          <p:spPr>
            <a:xfrm>
              <a:off x="816238" y="2130954"/>
              <a:ext cx="2279613" cy="24976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75" name="Rectangle">
              <a:extLst>
                <a:ext uri="{FF2B5EF4-FFF2-40B4-BE49-F238E27FC236}">
                  <a16:creationId xmlns:a16="http://schemas.microsoft.com/office/drawing/2014/main" id="{08D41663-6AA3-4449-A2F4-51DDDB7DE00C}"/>
                </a:ext>
              </a:extLst>
            </p:cNvPr>
            <p:cNvSpPr txBox="1">
              <a:spLocks/>
            </p:cNvSpPr>
            <p:nvPr/>
          </p:nvSpPr>
          <p:spPr>
            <a:xfrm>
              <a:off x="816238" y="2423163"/>
              <a:ext cx="2279613" cy="24976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76" name="Rectangle">
              <a:extLst>
                <a:ext uri="{FF2B5EF4-FFF2-40B4-BE49-F238E27FC236}">
                  <a16:creationId xmlns:a16="http://schemas.microsoft.com/office/drawing/2014/main" id="{C07626C2-01DA-4666-B8C7-D573995A7FAA}"/>
                </a:ext>
              </a:extLst>
            </p:cNvPr>
            <p:cNvSpPr txBox="1">
              <a:spLocks/>
            </p:cNvSpPr>
            <p:nvPr/>
          </p:nvSpPr>
          <p:spPr>
            <a:xfrm>
              <a:off x="816238" y="2715372"/>
              <a:ext cx="2279613" cy="24976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</p:grpSp>
      <p:sp>
        <p:nvSpPr>
          <p:cNvPr id="225" name="CuadroTexto 4">
            <a:extLst>
              <a:ext uri="{FF2B5EF4-FFF2-40B4-BE49-F238E27FC236}">
                <a16:creationId xmlns:a16="http://schemas.microsoft.com/office/drawing/2014/main" id="{7AD157E9-26A7-430D-8961-8AEB5B6ABC14}"/>
              </a:ext>
            </a:extLst>
          </p:cNvPr>
          <p:cNvSpPr txBox="1"/>
          <p:nvPr/>
        </p:nvSpPr>
        <p:spPr>
          <a:xfrm>
            <a:off x="2044953" y="1911004"/>
            <a:ext cx="1321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N-Tier</a:t>
            </a:r>
          </a:p>
        </p:txBody>
      </p:sp>
      <p:grpSp>
        <p:nvGrpSpPr>
          <p:cNvPr id="91" name="Grupo 90">
            <a:extLst>
              <a:ext uri="{FF2B5EF4-FFF2-40B4-BE49-F238E27FC236}">
                <a16:creationId xmlns:a16="http://schemas.microsoft.com/office/drawing/2014/main" id="{2FDC62DB-AD02-C348-B6EC-9EE18D277B1A}"/>
              </a:ext>
            </a:extLst>
          </p:cNvPr>
          <p:cNvGrpSpPr/>
          <p:nvPr/>
        </p:nvGrpSpPr>
        <p:grpSpPr>
          <a:xfrm>
            <a:off x="4272348" y="2209506"/>
            <a:ext cx="1356445" cy="999277"/>
            <a:chOff x="4419783" y="2209506"/>
            <a:chExt cx="1356445" cy="999277"/>
          </a:xfrm>
        </p:grpSpPr>
        <p:sp>
          <p:nvSpPr>
            <p:cNvPr id="95" name="Rectangle">
              <a:extLst>
                <a:ext uri="{FF2B5EF4-FFF2-40B4-BE49-F238E27FC236}">
                  <a16:creationId xmlns:a16="http://schemas.microsoft.com/office/drawing/2014/main" id="{65884D72-DF89-4F03-AAF2-69A1C0D395DE}"/>
                </a:ext>
              </a:extLst>
            </p:cNvPr>
            <p:cNvSpPr txBox="1">
              <a:spLocks/>
            </p:cNvSpPr>
            <p:nvPr/>
          </p:nvSpPr>
          <p:spPr>
            <a:xfrm>
              <a:off x="4419783" y="2917234"/>
              <a:ext cx="1355035" cy="291549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96" name="Rectangle: Rounded Corners 95">
              <a:extLst>
                <a:ext uri="{FF2B5EF4-FFF2-40B4-BE49-F238E27FC236}">
                  <a16:creationId xmlns:a16="http://schemas.microsoft.com/office/drawing/2014/main" id="{A9371D07-B8DD-47C6-9771-760BE17FE071}"/>
                </a:ext>
              </a:extLst>
            </p:cNvPr>
            <p:cNvSpPr/>
            <p:nvPr/>
          </p:nvSpPr>
          <p:spPr>
            <a:xfrm>
              <a:off x="4611238" y="2966862"/>
              <a:ext cx="117089" cy="107687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97" name="Rectangle: Rounded Corners 96">
              <a:extLst>
                <a:ext uri="{FF2B5EF4-FFF2-40B4-BE49-F238E27FC236}">
                  <a16:creationId xmlns:a16="http://schemas.microsoft.com/office/drawing/2014/main" id="{678E4B96-15A4-4586-A6A3-218BC1B671DA}"/>
                </a:ext>
              </a:extLst>
            </p:cNvPr>
            <p:cNvSpPr/>
            <p:nvPr/>
          </p:nvSpPr>
          <p:spPr>
            <a:xfrm>
              <a:off x="4469363" y="2966471"/>
              <a:ext cx="117089" cy="107687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98" name="Rectangle: Rounded Corners 97">
              <a:extLst>
                <a:ext uri="{FF2B5EF4-FFF2-40B4-BE49-F238E27FC236}">
                  <a16:creationId xmlns:a16="http://schemas.microsoft.com/office/drawing/2014/main" id="{86EAB820-3F59-45A1-9056-7FECC09392B6}"/>
                </a:ext>
              </a:extLst>
            </p:cNvPr>
            <p:cNvSpPr/>
            <p:nvPr/>
          </p:nvSpPr>
          <p:spPr>
            <a:xfrm>
              <a:off x="5666898" y="2931593"/>
              <a:ext cx="16579" cy="26554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99" name="Rectangle: Rounded Corners 98">
              <a:extLst>
                <a:ext uri="{FF2B5EF4-FFF2-40B4-BE49-F238E27FC236}">
                  <a16:creationId xmlns:a16="http://schemas.microsoft.com/office/drawing/2014/main" id="{2BA15B0D-B11C-4FD2-ABD4-548D4DF84BDD}"/>
                </a:ext>
              </a:extLst>
            </p:cNvPr>
            <p:cNvSpPr/>
            <p:nvPr/>
          </p:nvSpPr>
          <p:spPr>
            <a:xfrm>
              <a:off x="5696157" y="2931593"/>
              <a:ext cx="16579" cy="26554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0" name="Rectangle: Rounded Corners 99">
              <a:extLst>
                <a:ext uri="{FF2B5EF4-FFF2-40B4-BE49-F238E27FC236}">
                  <a16:creationId xmlns:a16="http://schemas.microsoft.com/office/drawing/2014/main" id="{C1AAC5EE-0565-4D33-9D16-8FE0BE243F88}"/>
                </a:ext>
              </a:extLst>
            </p:cNvPr>
            <p:cNvSpPr/>
            <p:nvPr/>
          </p:nvSpPr>
          <p:spPr>
            <a:xfrm>
              <a:off x="5725415" y="2931593"/>
              <a:ext cx="16579" cy="26554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1" name="Rectangle: Rounded Corners 100">
              <a:extLst>
                <a:ext uri="{FF2B5EF4-FFF2-40B4-BE49-F238E27FC236}">
                  <a16:creationId xmlns:a16="http://schemas.microsoft.com/office/drawing/2014/main" id="{ED59A5C4-157E-4361-8B34-CD2943897634}"/>
                </a:ext>
              </a:extLst>
            </p:cNvPr>
            <p:cNvSpPr/>
            <p:nvPr/>
          </p:nvSpPr>
          <p:spPr>
            <a:xfrm>
              <a:off x="5579123" y="2931593"/>
              <a:ext cx="16579" cy="26554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2" name="Rectangle: Rounded Corners 101">
              <a:extLst>
                <a:ext uri="{FF2B5EF4-FFF2-40B4-BE49-F238E27FC236}">
                  <a16:creationId xmlns:a16="http://schemas.microsoft.com/office/drawing/2014/main" id="{1641499D-E327-45B8-9BC7-510481E44962}"/>
                </a:ext>
              </a:extLst>
            </p:cNvPr>
            <p:cNvSpPr/>
            <p:nvPr/>
          </p:nvSpPr>
          <p:spPr>
            <a:xfrm>
              <a:off x="5608382" y="2931593"/>
              <a:ext cx="16579" cy="26554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63A5CB2A-7D05-494B-8F06-53F330E80BE6}"/>
                </a:ext>
              </a:extLst>
            </p:cNvPr>
            <p:cNvSpPr/>
            <p:nvPr/>
          </p:nvSpPr>
          <p:spPr>
            <a:xfrm>
              <a:off x="5637640" y="2931593"/>
              <a:ext cx="16579" cy="26554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4" name="Rectangle">
              <a:extLst>
                <a:ext uri="{FF2B5EF4-FFF2-40B4-BE49-F238E27FC236}">
                  <a16:creationId xmlns:a16="http://schemas.microsoft.com/office/drawing/2014/main" id="{B66F051F-7A71-4FDF-8DAD-7EEDB0554811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5281204" y="2394151"/>
              <a:ext cx="673047" cy="31700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105" name="Rectangle: Rounded Corners 104">
              <a:extLst>
                <a:ext uri="{FF2B5EF4-FFF2-40B4-BE49-F238E27FC236}">
                  <a16:creationId xmlns:a16="http://schemas.microsoft.com/office/drawing/2014/main" id="{E25A8B91-212F-4178-9DCE-C29C515F12E4}"/>
                </a:ext>
              </a:extLst>
            </p:cNvPr>
            <p:cNvSpPr/>
            <p:nvPr/>
          </p:nvSpPr>
          <p:spPr>
            <a:xfrm>
              <a:off x="5507167" y="2264579"/>
              <a:ext cx="117089" cy="107687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6" name="Rectangle: Rounded Corners 105">
              <a:extLst>
                <a:ext uri="{FF2B5EF4-FFF2-40B4-BE49-F238E27FC236}">
                  <a16:creationId xmlns:a16="http://schemas.microsoft.com/office/drawing/2014/main" id="{678CE6EF-C506-419A-AF48-AC5A264C1FF2}"/>
                </a:ext>
              </a:extLst>
            </p:cNvPr>
            <p:cNvSpPr/>
            <p:nvPr/>
          </p:nvSpPr>
          <p:spPr>
            <a:xfrm rot="16200000">
              <a:off x="5610957" y="2708685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7" name="Rectangle: Rounded Corners 106">
              <a:extLst>
                <a:ext uri="{FF2B5EF4-FFF2-40B4-BE49-F238E27FC236}">
                  <a16:creationId xmlns:a16="http://schemas.microsoft.com/office/drawing/2014/main" id="{D85913B9-3311-4B13-8CD0-9B060C6D33D8}"/>
                </a:ext>
              </a:extLst>
            </p:cNvPr>
            <p:cNvSpPr/>
            <p:nvPr/>
          </p:nvSpPr>
          <p:spPr>
            <a:xfrm rot="16200000">
              <a:off x="5610957" y="2683672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8" name="Rectangle: Rounded Corners 107">
              <a:extLst>
                <a:ext uri="{FF2B5EF4-FFF2-40B4-BE49-F238E27FC236}">
                  <a16:creationId xmlns:a16="http://schemas.microsoft.com/office/drawing/2014/main" id="{3E960260-6D65-4441-AED6-0765FFA9F729}"/>
                </a:ext>
              </a:extLst>
            </p:cNvPr>
            <p:cNvSpPr/>
            <p:nvPr/>
          </p:nvSpPr>
          <p:spPr>
            <a:xfrm rot="16200000">
              <a:off x="5610957" y="2657985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09" name="Rectangle: Rounded Corners 108">
              <a:extLst>
                <a:ext uri="{FF2B5EF4-FFF2-40B4-BE49-F238E27FC236}">
                  <a16:creationId xmlns:a16="http://schemas.microsoft.com/office/drawing/2014/main" id="{475F2A83-C012-473C-A258-0790384D7E11}"/>
                </a:ext>
              </a:extLst>
            </p:cNvPr>
            <p:cNvSpPr/>
            <p:nvPr/>
          </p:nvSpPr>
          <p:spPr>
            <a:xfrm rot="16200000">
              <a:off x="5610957" y="263115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0" name="Rectangle: Rounded Corners 109">
              <a:extLst>
                <a:ext uri="{FF2B5EF4-FFF2-40B4-BE49-F238E27FC236}">
                  <a16:creationId xmlns:a16="http://schemas.microsoft.com/office/drawing/2014/main" id="{4A174ED8-B156-46EB-9180-E64423571EAA}"/>
                </a:ext>
              </a:extLst>
            </p:cNvPr>
            <p:cNvSpPr/>
            <p:nvPr/>
          </p:nvSpPr>
          <p:spPr>
            <a:xfrm rot="16200000">
              <a:off x="5610957" y="2606140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1" name="Rectangle: Rounded Corners 110">
              <a:extLst>
                <a:ext uri="{FF2B5EF4-FFF2-40B4-BE49-F238E27FC236}">
                  <a16:creationId xmlns:a16="http://schemas.microsoft.com/office/drawing/2014/main" id="{796862E7-B36F-4D5B-88BC-6E828DB35214}"/>
                </a:ext>
              </a:extLst>
            </p:cNvPr>
            <p:cNvSpPr/>
            <p:nvPr/>
          </p:nvSpPr>
          <p:spPr>
            <a:xfrm rot="16200000">
              <a:off x="5610957" y="258045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2" name="Rectangle">
              <a:extLst>
                <a:ext uri="{FF2B5EF4-FFF2-40B4-BE49-F238E27FC236}">
                  <a16:creationId xmlns:a16="http://schemas.microsoft.com/office/drawing/2014/main" id="{E76404E0-1C41-4CE8-9AFC-0A7D6689ECB8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4935487" y="2387530"/>
              <a:ext cx="673047" cy="31700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113" name="Rectangle: Rounded Corners 112">
              <a:extLst>
                <a:ext uri="{FF2B5EF4-FFF2-40B4-BE49-F238E27FC236}">
                  <a16:creationId xmlns:a16="http://schemas.microsoft.com/office/drawing/2014/main" id="{1F8CEB11-4B6E-47CA-8007-A3CE2D2AF15D}"/>
                </a:ext>
              </a:extLst>
            </p:cNvPr>
            <p:cNvSpPr/>
            <p:nvPr/>
          </p:nvSpPr>
          <p:spPr>
            <a:xfrm>
              <a:off x="5161450" y="2257959"/>
              <a:ext cx="117089" cy="107687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4" name="Rectangle: Rounded Corners 113">
              <a:extLst>
                <a:ext uri="{FF2B5EF4-FFF2-40B4-BE49-F238E27FC236}">
                  <a16:creationId xmlns:a16="http://schemas.microsoft.com/office/drawing/2014/main" id="{8B644757-47A1-4EFE-BAA6-493E5029D4D0}"/>
                </a:ext>
              </a:extLst>
            </p:cNvPr>
            <p:cNvSpPr/>
            <p:nvPr/>
          </p:nvSpPr>
          <p:spPr>
            <a:xfrm rot="16200000">
              <a:off x="5265240" y="270206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5" name="Rectangle: Rounded Corners 114">
              <a:extLst>
                <a:ext uri="{FF2B5EF4-FFF2-40B4-BE49-F238E27FC236}">
                  <a16:creationId xmlns:a16="http://schemas.microsoft.com/office/drawing/2014/main" id="{2A0ADD5D-953F-4ABE-B24D-22032DC3C902}"/>
                </a:ext>
              </a:extLst>
            </p:cNvPr>
            <p:cNvSpPr/>
            <p:nvPr/>
          </p:nvSpPr>
          <p:spPr>
            <a:xfrm rot="16200000">
              <a:off x="5265240" y="2677051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6" name="Rectangle: Rounded Corners 115">
              <a:extLst>
                <a:ext uri="{FF2B5EF4-FFF2-40B4-BE49-F238E27FC236}">
                  <a16:creationId xmlns:a16="http://schemas.microsoft.com/office/drawing/2014/main" id="{9081F902-CD62-49BA-9AEE-DEEDBEF0AB55}"/>
                </a:ext>
              </a:extLst>
            </p:cNvPr>
            <p:cNvSpPr/>
            <p:nvPr/>
          </p:nvSpPr>
          <p:spPr>
            <a:xfrm rot="16200000">
              <a:off x="5265240" y="265136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7" name="Rectangle: Rounded Corners 116">
              <a:extLst>
                <a:ext uri="{FF2B5EF4-FFF2-40B4-BE49-F238E27FC236}">
                  <a16:creationId xmlns:a16="http://schemas.microsoft.com/office/drawing/2014/main" id="{943A4EA8-D009-44C0-936B-C1FD2C7C8ECD}"/>
                </a:ext>
              </a:extLst>
            </p:cNvPr>
            <p:cNvSpPr/>
            <p:nvPr/>
          </p:nvSpPr>
          <p:spPr>
            <a:xfrm rot="16200000">
              <a:off x="5265240" y="2624533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8" name="Rectangle: Rounded Corners 117">
              <a:extLst>
                <a:ext uri="{FF2B5EF4-FFF2-40B4-BE49-F238E27FC236}">
                  <a16:creationId xmlns:a16="http://schemas.microsoft.com/office/drawing/2014/main" id="{EAAF7A34-1736-4E0D-8A4C-055286C7C02A}"/>
                </a:ext>
              </a:extLst>
            </p:cNvPr>
            <p:cNvSpPr/>
            <p:nvPr/>
          </p:nvSpPr>
          <p:spPr>
            <a:xfrm rot="16200000">
              <a:off x="5265240" y="2599520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19" name="Rectangle: Rounded Corners 118">
              <a:extLst>
                <a:ext uri="{FF2B5EF4-FFF2-40B4-BE49-F238E27FC236}">
                  <a16:creationId xmlns:a16="http://schemas.microsoft.com/office/drawing/2014/main" id="{F6BA9247-2A23-4213-B846-F7CA32D28AD3}"/>
                </a:ext>
              </a:extLst>
            </p:cNvPr>
            <p:cNvSpPr/>
            <p:nvPr/>
          </p:nvSpPr>
          <p:spPr>
            <a:xfrm rot="16200000">
              <a:off x="5265240" y="2573833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0" name="Rectangle">
              <a:extLst>
                <a:ext uri="{FF2B5EF4-FFF2-40B4-BE49-F238E27FC236}">
                  <a16:creationId xmlns:a16="http://schemas.microsoft.com/office/drawing/2014/main" id="{8412D840-B530-4D7C-AC46-0152ABA55586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4589770" y="2387531"/>
              <a:ext cx="673047" cy="31700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121" name="Rectangle: Rounded Corners 120">
              <a:extLst>
                <a:ext uri="{FF2B5EF4-FFF2-40B4-BE49-F238E27FC236}">
                  <a16:creationId xmlns:a16="http://schemas.microsoft.com/office/drawing/2014/main" id="{74F71C57-3166-4C84-9288-FDD5C3D201AF}"/>
                </a:ext>
              </a:extLst>
            </p:cNvPr>
            <p:cNvSpPr/>
            <p:nvPr/>
          </p:nvSpPr>
          <p:spPr>
            <a:xfrm>
              <a:off x="4815733" y="2257959"/>
              <a:ext cx="117089" cy="107687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2" name="Rectangle: Rounded Corners 121">
              <a:extLst>
                <a:ext uri="{FF2B5EF4-FFF2-40B4-BE49-F238E27FC236}">
                  <a16:creationId xmlns:a16="http://schemas.microsoft.com/office/drawing/2014/main" id="{7EE97665-CFD8-4143-9063-FE43B23A5459}"/>
                </a:ext>
              </a:extLst>
            </p:cNvPr>
            <p:cNvSpPr/>
            <p:nvPr/>
          </p:nvSpPr>
          <p:spPr>
            <a:xfrm rot="16200000">
              <a:off x="4919522" y="2702065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3" name="Rectangle: Rounded Corners 122">
              <a:extLst>
                <a:ext uri="{FF2B5EF4-FFF2-40B4-BE49-F238E27FC236}">
                  <a16:creationId xmlns:a16="http://schemas.microsoft.com/office/drawing/2014/main" id="{324F0215-257E-4E13-9518-606137C124D9}"/>
                </a:ext>
              </a:extLst>
            </p:cNvPr>
            <p:cNvSpPr/>
            <p:nvPr/>
          </p:nvSpPr>
          <p:spPr>
            <a:xfrm rot="16200000">
              <a:off x="4919522" y="2677051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4" name="Rectangle: Rounded Corners 123">
              <a:extLst>
                <a:ext uri="{FF2B5EF4-FFF2-40B4-BE49-F238E27FC236}">
                  <a16:creationId xmlns:a16="http://schemas.microsoft.com/office/drawing/2014/main" id="{4F978773-C251-43EA-93DF-6228ED1C1B04}"/>
                </a:ext>
              </a:extLst>
            </p:cNvPr>
            <p:cNvSpPr/>
            <p:nvPr/>
          </p:nvSpPr>
          <p:spPr>
            <a:xfrm rot="16200000">
              <a:off x="4919522" y="2651365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5" name="Rectangle: Rounded Corners 124">
              <a:extLst>
                <a:ext uri="{FF2B5EF4-FFF2-40B4-BE49-F238E27FC236}">
                  <a16:creationId xmlns:a16="http://schemas.microsoft.com/office/drawing/2014/main" id="{8F03C0CC-322E-4E4C-A406-FF9C64A1C05A}"/>
                </a:ext>
              </a:extLst>
            </p:cNvPr>
            <p:cNvSpPr/>
            <p:nvPr/>
          </p:nvSpPr>
          <p:spPr>
            <a:xfrm rot="16200000">
              <a:off x="4919522" y="262453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6" name="Rectangle: Rounded Corners 125">
              <a:extLst>
                <a:ext uri="{FF2B5EF4-FFF2-40B4-BE49-F238E27FC236}">
                  <a16:creationId xmlns:a16="http://schemas.microsoft.com/office/drawing/2014/main" id="{A4540A87-5A5C-4F1C-98FD-58AD1BB3CA6A}"/>
                </a:ext>
              </a:extLst>
            </p:cNvPr>
            <p:cNvSpPr/>
            <p:nvPr/>
          </p:nvSpPr>
          <p:spPr>
            <a:xfrm rot="16200000">
              <a:off x="4919522" y="2599520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7" name="Rectangle: Rounded Corners 126">
              <a:extLst>
                <a:ext uri="{FF2B5EF4-FFF2-40B4-BE49-F238E27FC236}">
                  <a16:creationId xmlns:a16="http://schemas.microsoft.com/office/drawing/2014/main" id="{C33CC9FC-A5FE-458F-9FFC-E7F4603C51EB}"/>
                </a:ext>
              </a:extLst>
            </p:cNvPr>
            <p:cNvSpPr/>
            <p:nvPr/>
          </p:nvSpPr>
          <p:spPr>
            <a:xfrm rot="16200000">
              <a:off x="4919522" y="2573833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28" name="Rectangle">
              <a:extLst>
                <a:ext uri="{FF2B5EF4-FFF2-40B4-BE49-F238E27FC236}">
                  <a16:creationId xmlns:a16="http://schemas.microsoft.com/office/drawing/2014/main" id="{5585F8BD-E722-40BF-A2E2-F888BCCEA7A6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4241760" y="2387530"/>
              <a:ext cx="673047" cy="317000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129" name="Rectangle: Rounded Corners 128">
              <a:extLst>
                <a:ext uri="{FF2B5EF4-FFF2-40B4-BE49-F238E27FC236}">
                  <a16:creationId xmlns:a16="http://schemas.microsoft.com/office/drawing/2014/main" id="{D9A6247E-E20A-4F02-8625-DCB8E23D737C}"/>
                </a:ext>
              </a:extLst>
            </p:cNvPr>
            <p:cNvSpPr/>
            <p:nvPr/>
          </p:nvSpPr>
          <p:spPr>
            <a:xfrm>
              <a:off x="4467723" y="2257959"/>
              <a:ext cx="117089" cy="107687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30" name="Rectangle: Rounded Corners 129">
              <a:extLst>
                <a:ext uri="{FF2B5EF4-FFF2-40B4-BE49-F238E27FC236}">
                  <a16:creationId xmlns:a16="http://schemas.microsoft.com/office/drawing/2014/main" id="{094CFA8F-A8A4-47C2-B958-EE795DA10EC0}"/>
                </a:ext>
              </a:extLst>
            </p:cNvPr>
            <p:cNvSpPr/>
            <p:nvPr/>
          </p:nvSpPr>
          <p:spPr>
            <a:xfrm rot="16200000">
              <a:off x="4571512" y="270206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31" name="Rectangle: Rounded Corners 130">
              <a:extLst>
                <a:ext uri="{FF2B5EF4-FFF2-40B4-BE49-F238E27FC236}">
                  <a16:creationId xmlns:a16="http://schemas.microsoft.com/office/drawing/2014/main" id="{C21AC8B7-17D5-4F88-9299-C7BACE9712E3}"/>
                </a:ext>
              </a:extLst>
            </p:cNvPr>
            <p:cNvSpPr/>
            <p:nvPr/>
          </p:nvSpPr>
          <p:spPr>
            <a:xfrm rot="16200000">
              <a:off x="4571512" y="2677051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32" name="Rectangle: Rounded Corners 131">
              <a:extLst>
                <a:ext uri="{FF2B5EF4-FFF2-40B4-BE49-F238E27FC236}">
                  <a16:creationId xmlns:a16="http://schemas.microsoft.com/office/drawing/2014/main" id="{BD86B911-7215-48C8-AE8C-85D63FD05335}"/>
                </a:ext>
              </a:extLst>
            </p:cNvPr>
            <p:cNvSpPr/>
            <p:nvPr/>
          </p:nvSpPr>
          <p:spPr>
            <a:xfrm rot="16200000">
              <a:off x="4571512" y="2651364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33" name="Rectangle: Rounded Corners 132">
              <a:extLst>
                <a:ext uri="{FF2B5EF4-FFF2-40B4-BE49-F238E27FC236}">
                  <a16:creationId xmlns:a16="http://schemas.microsoft.com/office/drawing/2014/main" id="{12AD2598-20A8-4490-A881-24A016888E18}"/>
                </a:ext>
              </a:extLst>
            </p:cNvPr>
            <p:cNvSpPr/>
            <p:nvPr/>
          </p:nvSpPr>
          <p:spPr>
            <a:xfrm rot="16200000">
              <a:off x="4571512" y="2624533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34" name="Rectangle: Rounded Corners 133">
              <a:extLst>
                <a:ext uri="{FF2B5EF4-FFF2-40B4-BE49-F238E27FC236}">
                  <a16:creationId xmlns:a16="http://schemas.microsoft.com/office/drawing/2014/main" id="{2CE97C83-E911-4D7D-A765-5C0B299F9899}"/>
                </a:ext>
              </a:extLst>
            </p:cNvPr>
            <p:cNvSpPr/>
            <p:nvPr/>
          </p:nvSpPr>
          <p:spPr>
            <a:xfrm rot="16200000">
              <a:off x="4571512" y="2599520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35" name="Rectangle: Rounded Corners 134">
              <a:extLst>
                <a:ext uri="{FF2B5EF4-FFF2-40B4-BE49-F238E27FC236}">
                  <a16:creationId xmlns:a16="http://schemas.microsoft.com/office/drawing/2014/main" id="{0FC524A7-0311-4701-B863-DDA51590CA99}"/>
                </a:ext>
              </a:extLst>
            </p:cNvPr>
            <p:cNvSpPr/>
            <p:nvPr/>
          </p:nvSpPr>
          <p:spPr>
            <a:xfrm rot="16200000">
              <a:off x="4571512" y="2573833"/>
              <a:ext cx="15248" cy="28873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</p:grpSp>
      <p:sp>
        <p:nvSpPr>
          <p:cNvPr id="227" name="CuadroTexto 4">
            <a:extLst>
              <a:ext uri="{FF2B5EF4-FFF2-40B4-BE49-F238E27FC236}">
                <a16:creationId xmlns:a16="http://schemas.microsoft.com/office/drawing/2014/main" id="{A790D04A-9D32-4F31-9A8A-DD17B369AE9B}"/>
              </a:ext>
            </a:extLst>
          </p:cNvPr>
          <p:cNvSpPr txBox="1"/>
          <p:nvPr/>
        </p:nvSpPr>
        <p:spPr>
          <a:xfrm>
            <a:off x="4190908" y="1911004"/>
            <a:ext cx="15193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Virtual Servers</a:t>
            </a:r>
          </a:p>
        </p:txBody>
      </p:sp>
      <p:grpSp>
        <p:nvGrpSpPr>
          <p:cNvPr id="94" name="Grupo 93">
            <a:extLst>
              <a:ext uri="{FF2B5EF4-FFF2-40B4-BE49-F238E27FC236}">
                <a16:creationId xmlns:a16="http://schemas.microsoft.com/office/drawing/2014/main" id="{BD8C7490-E067-FE4F-BBC0-08C7AFC8CCC3}"/>
              </a:ext>
            </a:extLst>
          </p:cNvPr>
          <p:cNvGrpSpPr/>
          <p:nvPr/>
        </p:nvGrpSpPr>
        <p:grpSpPr>
          <a:xfrm>
            <a:off x="6461164" y="2209506"/>
            <a:ext cx="1381384" cy="997972"/>
            <a:chOff x="6567895" y="2209506"/>
            <a:chExt cx="1381384" cy="997972"/>
          </a:xfrm>
        </p:grpSpPr>
        <p:sp>
          <p:nvSpPr>
            <p:cNvPr id="138" name="Rectangle">
              <a:extLst>
                <a:ext uri="{FF2B5EF4-FFF2-40B4-BE49-F238E27FC236}">
                  <a16:creationId xmlns:a16="http://schemas.microsoft.com/office/drawing/2014/main" id="{7F9C2257-A2A4-4E9C-98E2-5A50159516EF}"/>
                </a:ext>
              </a:extLst>
            </p:cNvPr>
            <p:cNvSpPr txBox="1">
              <a:spLocks/>
            </p:cNvSpPr>
            <p:nvPr/>
          </p:nvSpPr>
          <p:spPr>
            <a:xfrm>
              <a:off x="6567895" y="2917234"/>
              <a:ext cx="1381384" cy="290244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139" name="Rectangle">
              <a:extLst>
                <a:ext uri="{FF2B5EF4-FFF2-40B4-BE49-F238E27FC236}">
                  <a16:creationId xmlns:a16="http://schemas.microsoft.com/office/drawing/2014/main" id="{003A4E9A-EB83-4149-9585-489070FE8D72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7096079" y="2388539"/>
              <a:ext cx="681230" cy="323164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140" name="Rectangle">
              <a:extLst>
                <a:ext uri="{FF2B5EF4-FFF2-40B4-BE49-F238E27FC236}">
                  <a16:creationId xmlns:a16="http://schemas.microsoft.com/office/drawing/2014/main" id="{370CE637-C44A-4AEE-9A1A-0905F4A88FFB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6743639" y="2388539"/>
              <a:ext cx="681230" cy="323164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141" name="Rectangle: Rounded Corners 140">
              <a:extLst>
                <a:ext uri="{FF2B5EF4-FFF2-40B4-BE49-F238E27FC236}">
                  <a16:creationId xmlns:a16="http://schemas.microsoft.com/office/drawing/2014/main" id="{1B5D7D88-3809-43D2-8ADA-531C2212B59F}"/>
                </a:ext>
              </a:extLst>
            </p:cNvPr>
            <p:cNvSpPr/>
            <p:nvPr/>
          </p:nvSpPr>
          <p:spPr>
            <a:xfrm rot="16200000">
              <a:off x="7076271" y="2704684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42" name="Rectangle: Rounded Corners 141">
              <a:extLst>
                <a:ext uri="{FF2B5EF4-FFF2-40B4-BE49-F238E27FC236}">
                  <a16:creationId xmlns:a16="http://schemas.microsoft.com/office/drawing/2014/main" id="{7C3A2978-AD7A-48AF-AD00-A385CCF2B83E}"/>
                </a:ext>
              </a:extLst>
            </p:cNvPr>
            <p:cNvSpPr/>
            <p:nvPr/>
          </p:nvSpPr>
          <p:spPr>
            <a:xfrm rot="16200000">
              <a:off x="7076271" y="2678490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43" name="Rectangle: Rounded Corners 142">
              <a:extLst>
                <a:ext uri="{FF2B5EF4-FFF2-40B4-BE49-F238E27FC236}">
                  <a16:creationId xmlns:a16="http://schemas.microsoft.com/office/drawing/2014/main" id="{C710A803-2C56-46BC-9233-627398CB6449}"/>
                </a:ext>
              </a:extLst>
            </p:cNvPr>
            <p:cNvSpPr/>
            <p:nvPr/>
          </p:nvSpPr>
          <p:spPr>
            <a:xfrm rot="16200000">
              <a:off x="7076271" y="2651592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44" name="Rectangle: Rounded Corners 143">
              <a:extLst>
                <a:ext uri="{FF2B5EF4-FFF2-40B4-BE49-F238E27FC236}">
                  <a16:creationId xmlns:a16="http://schemas.microsoft.com/office/drawing/2014/main" id="{BE593E6B-EA55-4B0C-9935-6FB9EAEBD257}"/>
                </a:ext>
              </a:extLst>
            </p:cNvPr>
            <p:cNvSpPr/>
            <p:nvPr/>
          </p:nvSpPr>
          <p:spPr>
            <a:xfrm rot="16200000">
              <a:off x="7076271" y="2623495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45" name="Rectangle: Rounded Corners 144">
              <a:extLst>
                <a:ext uri="{FF2B5EF4-FFF2-40B4-BE49-F238E27FC236}">
                  <a16:creationId xmlns:a16="http://schemas.microsoft.com/office/drawing/2014/main" id="{E76493C2-4307-42DD-9E9B-43161870502F}"/>
                </a:ext>
              </a:extLst>
            </p:cNvPr>
            <p:cNvSpPr/>
            <p:nvPr/>
          </p:nvSpPr>
          <p:spPr>
            <a:xfrm rot="16200000">
              <a:off x="7076271" y="2597300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46" name="Rectangle: Rounded Corners 145">
              <a:extLst>
                <a:ext uri="{FF2B5EF4-FFF2-40B4-BE49-F238E27FC236}">
                  <a16:creationId xmlns:a16="http://schemas.microsoft.com/office/drawing/2014/main" id="{4462EDF6-C288-46E7-A977-6E175D1885BD}"/>
                </a:ext>
              </a:extLst>
            </p:cNvPr>
            <p:cNvSpPr/>
            <p:nvPr/>
          </p:nvSpPr>
          <p:spPr>
            <a:xfrm rot="16200000">
              <a:off x="7076271" y="2570402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47" name="Rectangle: Rounded Corners 146">
              <a:extLst>
                <a:ext uri="{FF2B5EF4-FFF2-40B4-BE49-F238E27FC236}">
                  <a16:creationId xmlns:a16="http://schemas.microsoft.com/office/drawing/2014/main" id="{06AFEEA6-2B5D-4C4D-BDB7-3D66BDF8C29A}"/>
                </a:ext>
              </a:extLst>
            </p:cNvPr>
            <p:cNvSpPr/>
            <p:nvPr/>
          </p:nvSpPr>
          <p:spPr>
            <a:xfrm rot="16200000">
              <a:off x="7076271" y="2542957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48" name="Rectangle: Rounded Corners 147">
              <a:extLst>
                <a:ext uri="{FF2B5EF4-FFF2-40B4-BE49-F238E27FC236}">
                  <a16:creationId xmlns:a16="http://schemas.microsoft.com/office/drawing/2014/main" id="{3CF949DE-5E6B-40CB-8BB0-03D580F8D236}"/>
                </a:ext>
              </a:extLst>
            </p:cNvPr>
            <p:cNvSpPr/>
            <p:nvPr/>
          </p:nvSpPr>
          <p:spPr>
            <a:xfrm rot="16200000">
              <a:off x="7076271" y="2516762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49" name="Rectangle: Rounded Corners 148">
              <a:extLst>
                <a:ext uri="{FF2B5EF4-FFF2-40B4-BE49-F238E27FC236}">
                  <a16:creationId xmlns:a16="http://schemas.microsoft.com/office/drawing/2014/main" id="{084156D7-0A53-44FE-9DEF-E2B42F8FC984}"/>
                </a:ext>
              </a:extLst>
            </p:cNvPr>
            <p:cNvSpPr/>
            <p:nvPr/>
          </p:nvSpPr>
          <p:spPr>
            <a:xfrm rot="16200000">
              <a:off x="7076271" y="2489864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50" name="Rectangle: Rounded Corners 149">
              <a:extLst>
                <a:ext uri="{FF2B5EF4-FFF2-40B4-BE49-F238E27FC236}">
                  <a16:creationId xmlns:a16="http://schemas.microsoft.com/office/drawing/2014/main" id="{D82471FD-0560-4A99-8346-DD61E9BE5944}"/>
                </a:ext>
              </a:extLst>
            </p:cNvPr>
            <p:cNvSpPr/>
            <p:nvPr/>
          </p:nvSpPr>
          <p:spPr>
            <a:xfrm rot="16200000">
              <a:off x="7076271" y="2461767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51" name="Rectangle: Rounded Corners 150">
              <a:extLst>
                <a:ext uri="{FF2B5EF4-FFF2-40B4-BE49-F238E27FC236}">
                  <a16:creationId xmlns:a16="http://schemas.microsoft.com/office/drawing/2014/main" id="{716F1E5A-C15A-4F08-AB45-94D73BAAF15B}"/>
                </a:ext>
              </a:extLst>
            </p:cNvPr>
            <p:cNvSpPr/>
            <p:nvPr/>
          </p:nvSpPr>
          <p:spPr>
            <a:xfrm rot="16200000">
              <a:off x="7076271" y="2435573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52" name="Rectangle: Rounded Corners 151">
              <a:extLst>
                <a:ext uri="{FF2B5EF4-FFF2-40B4-BE49-F238E27FC236}">
                  <a16:creationId xmlns:a16="http://schemas.microsoft.com/office/drawing/2014/main" id="{BD815868-0435-4895-9402-C8661E820DEA}"/>
                </a:ext>
              </a:extLst>
            </p:cNvPr>
            <p:cNvSpPr/>
            <p:nvPr/>
          </p:nvSpPr>
          <p:spPr>
            <a:xfrm rot="16200000">
              <a:off x="7076271" y="2408674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53" name="Rectangle: Rounded Corners 152">
              <a:extLst>
                <a:ext uri="{FF2B5EF4-FFF2-40B4-BE49-F238E27FC236}">
                  <a16:creationId xmlns:a16="http://schemas.microsoft.com/office/drawing/2014/main" id="{57DECF3E-08CC-4BD2-98E1-A0FA1458AFF1}"/>
                </a:ext>
              </a:extLst>
            </p:cNvPr>
            <p:cNvSpPr/>
            <p:nvPr/>
          </p:nvSpPr>
          <p:spPr>
            <a:xfrm rot="16200000">
              <a:off x="7428710" y="2706078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54" name="Rectangle: Rounded Corners 153">
              <a:extLst>
                <a:ext uri="{FF2B5EF4-FFF2-40B4-BE49-F238E27FC236}">
                  <a16:creationId xmlns:a16="http://schemas.microsoft.com/office/drawing/2014/main" id="{1240E097-5C6F-4B3F-91E9-AEEF4DE3B686}"/>
                </a:ext>
              </a:extLst>
            </p:cNvPr>
            <p:cNvSpPr/>
            <p:nvPr/>
          </p:nvSpPr>
          <p:spPr>
            <a:xfrm rot="16200000">
              <a:off x="7428710" y="2679885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55" name="Rectangle: Rounded Corners 154">
              <a:extLst>
                <a:ext uri="{FF2B5EF4-FFF2-40B4-BE49-F238E27FC236}">
                  <a16:creationId xmlns:a16="http://schemas.microsoft.com/office/drawing/2014/main" id="{9C578A21-4C87-455C-B469-200285F71AEF}"/>
                </a:ext>
              </a:extLst>
            </p:cNvPr>
            <p:cNvSpPr/>
            <p:nvPr/>
          </p:nvSpPr>
          <p:spPr>
            <a:xfrm rot="16200000">
              <a:off x="7428710" y="2652986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56" name="Rectangle: Rounded Corners 155">
              <a:extLst>
                <a:ext uri="{FF2B5EF4-FFF2-40B4-BE49-F238E27FC236}">
                  <a16:creationId xmlns:a16="http://schemas.microsoft.com/office/drawing/2014/main" id="{633F6CC2-5F80-4B3F-99E8-2DFFE607D7C5}"/>
                </a:ext>
              </a:extLst>
            </p:cNvPr>
            <p:cNvSpPr/>
            <p:nvPr/>
          </p:nvSpPr>
          <p:spPr>
            <a:xfrm rot="16200000">
              <a:off x="7428710" y="2624888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57" name="Rectangle: Rounded Corners 156">
              <a:extLst>
                <a:ext uri="{FF2B5EF4-FFF2-40B4-BE49-F238E27FC236}">
                  <a16:creationId xmlns:a16="http://schemas.microsoft.com/office/drawing/2014/main" id="{466D2E64-FBED-48FF-884D-F6D28D359A0B}"/>
                </a:ext>
              </a:extLst>
            </p:cNvPr>
            <p:cNvSpPr/>
            <p:nvPr/>
          </p:nvSpPr>
          <p:spPr>
            <a:xfrm rot="16200000">
              <a:off x="7428710" y="2598695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58" name="Rectangle: Rounded Corners 157">
              <a:extLst>
                <a:ext uri="{FF2B5EF4-FFF2-40B4-BE49-F238E27FC236}">
                  <a16:creationId xmlns:a16="http://schemas.microsoft.com/office/drawing/2014/main" id="{1969C644-CA77-468D-9953-0E0DE89C7207}"/>
                </a:ext>
              </a:extLst>
            </p:cNvPr>
            <p:cNvSpPr/>
            <p:nvPr/>
          </p:nvSpPr>
          <p:spPr>
            <a:xfrm rot="16200000">
              <a:off x="7428710" y="2571796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59" name="Rectangle: Rounded Corners 158">
              <a:extLst>
                <a:ext uri="{FF2B5EF4-FFF2-40B4-BE49-F238E27FC236}">
                  <a16:creationId xmlns:a16="http://schemas.microsoft.com/office/drawing/2014/main" id="{EBAD9FAE-84B0-4556-BD04-8830E547D0DE}"/>
                </a:ext>
              </a:extLst>
            </p:cNvPr>
            <p:cNvSpPr/>
            <p:nvPr/>
          </p:nvSpPr>
          <p:spPr>
            <a:xfrm rot="16200000">
              <a:off x="7428710" y="2544350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60" name="Rectangle: Rounded Corners 159">
              <a:extLst>
                <a:ext uri="{FF2B5EF4-FFF2-40B4-BE49-F238E27FC236}">
                  <a16:creationId xmlns:a16="http://schemas.microsoft.com/office/drawing/2014/main" id="{6A4022E4-4991-4B14-8276-44BB83D5152D}"/>
                </a:ext>
              </a:extLst>
            </p:cNvPr>
            <p:cNvSpPr/>
            <p:nvPr/>
          </p:nvSpPr>
          <p:spPr>
            <a:xfrm rot="16200000">
              <a:off x="7428710" y="2518157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61" name="Rectangle: Rounded Corners 160">
              <a:extLst>
                <a:ext uri="{FF2B5EF4-FFF2-40B4-BE49-F238E27FC236}">
                  <a16:creationId xmlns:a16="http://schemas.microsoft.com/office/drawing/2014/main" id="{BDC41C95-90A4-4203-B133-FD9CFC7E955D}"/>
                </a:ext>
              </a:extLst>
            </p:cNvPr>
            <p:cNvSpPr/>
            <p:nvPr/>
          </p:nvSpPr>
          <p:spPr>
            <a:xfrm rot="16200000">
              <a:off x="7428710" y="2491258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62" name="Rectangle: Rounded Corners 161">
              <a:extLst>
                <a:ext uri="{FF2B5EF4-FFF2-40B4-BE49-F238E27FC236}">
                  <a16:creationId xmlns:a16="http://schemas.microsoft.com/office/drawing/2014/main" id="{2467FE58-DA3D-4630-BD1B-F39B2D089BCA}"/>
                </a:ext>
              </a:extLst>
            </p:cNvPr>
            <p:cNvSpPr/>
            <p:nvPr/>
          </p:nvSpPr>
          <p:spPr>
            <a:xfrm rot="16200000">
              <a:off x="7428710" y="2463161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63" name="Rectangle: Rounded Corners 162">
              <a:extLst>
                <a:ext uri="{FF2B5EF4-FFF2-40B4-BE49-F238E27FC236}">
                  <a16:creationId xmlns:a16="http://schemas.microsoft.com/office/drawing/2014/main" id="{73283D36-BC71-459C-9423-A8F1C48CD844}"/>
                </a:ext>
              </a:extLst>
            </p:cNvPr>
            <p:cNvSpPr/>
            <p:nvPr/>
          </p:nvSpPr>
          <p:spPr>
            <a:xfrm rot="16200000">
              <a:off x="7428710" y="2436967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164" name="Rectangle: Rounded Corners 163">
              <a:extLst>
                <a:ext uri="{FF2B5EF4-FFF2-40B4-BE49-F238E27FC236}">
                  <a16:creationId xmlns:a16="http://schemas.microsoft.com/office/drawing/2014/main" id="{A92B705D-F7B3-4291-BCFA-837BE64FBB48}"/>
                </a:ext>
              </a:extLst>
            </p:cNvPr>
            <p:cNvSpPr/>
            <p:nvPr/>
          </p:nvSpPr>
          <p:spPr>
            <a:xfrm rot="16200000">
              <a:off x="7428710" y="2410068"/>
              <a:ext cx="15967" cy="294344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</p:grpSp>
      <p:sp>
        <p:nvSpPr>
          <p:cNvPr id="228" name="CuadroTexto 4">
            <a:extLst>
              <a:ext uri="{FF2B5EF4-FFF2-40B4-BE49-F238E27FC236}">
                <a16:creationId xmlns:a16="http://schemas.microsoft.com/office/drawing/2014/main" id="{1004377C-CEB6-4E31-A0FB-07A7CCD45048}"/>
              </a:ext>
            </a:extLst>
          </p:cNvPr>
          <p:cNvSpPr txBox="1"/>
          <p:nvPr/>
        </p:nvSpPr>
        <p:spPr>
          <a:xfrm>
            <a:off x="6491288" y="1911004"/>
            <a:ext cx="1321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Hosted</a:t>
            </a:r>
          </a:p>
        </p:txBody>
      </p:sp>
      <p:sp>
        <p:nvSpPr>
          <p:cNvPr id="231" name="CuadroTexto 4">
            <a:extLst>
              <a:ext uri="{FF2B5EF4-FFF2-40B4-BE49-F238E27FC236}">
                <a16:creationId xmlns:a16="http://schemas.microsoft.com/office/drawing/2014/main" id="{2DE4026E-3CD5-4DA0-9788-594A176F2252}"/>
              </a:ext>
            </a:extLst>
          </p:cNvPr>
          <p:cNvSpPr txBox="1"/>
          <p:nvPr/>
        </p:nvSpPr>
        <p:spPr>
          <a:xfrm>
            <a:off x="4228703" y="237871"/>
            <a:ext cx="1443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Application Deployment</a:t>
            </a:r>
          </a:p>
        </p:txBody>
      </p:sp>
      <p:sp>
        <p:nvSpPr>
          <p:cNvPr id="232" name="CuadroTexto 4">
            <a:extLst>
              <a:ext uri="{FF2B5EF4-FFF2-40B4-BE49-F238E27FC236}">
                <a16:creationId xmlns:a16="http://schemas.microsoft.com/office/drawing/2014/main" id="{78168B72-D3E3-463F-8CCA-C240C0230B2C}"/>
              </a:ext>
            </a:extLst>
          </p:cNvPr>
          <p:cNvSpPr txBox="1"/>
          <p:nvPr/>
        </p:nvSpPr>
        <p:spPr>
          <a:xfrm>
            <a:off x="6388140" y="237871"/>
            <a:ext cx="1527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Application Infrastructure</a:t>
            </a:r>
          </a:p>
        </p:txBody>
      </p:sp>
      <p:sp>
        <p:nvSpPr>
          <p:cNvPr id="241" name="CuadroTexto 4">
            <a:extLst>
              <a:ext uri="{FF2B5EF4-FFF2-40B4-BE49-F238E27FC236}">
                <a16:creationId xmlns:a16="http://schemas.microsoft.com/office/drawing/2014/main" id="{68B55158-2DF8-4D93-A91A-F7403D409C91}"/>
              </a:ext>
            </a:extLst>
          </p:cNvPr>
          <p:cNvSpPr txBox="1"/>
          <p:nvPr/>
        </p:nvSpPr>
        <p:spPr>
          <a:xfrm>
            <a:off x="130642" y="1201102"/>
            <a:ext cx="13125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1980 - 1990</a:t>
            </a:r>
            <a:endParaRPr lang="es-UY" sz="2400">
              <a:solidFill>
                <a:srgbClr val="DBBAFF"/>
              </a:solidFill>
              <a:latin typeface="Graphik Medium" panose="020B0503030202060203" pitchFamily="34" charset="77"/>
            </a:endParaRPr>
          </a:p>
        </p:txBody>
      </p:sp>
      <p:sp>
        <p:nvSpPr>
          <p:cNvPr id="242" name="CuadroTexto 4">
            <a:extLst>
              <a:ext uri="{FF2B5EF4-FFF2-40B4-BE49-F238E27FC236}">
                <a16:creationId xmlns:a16="http://schemas.microsoft.com/office/drawing/2014/main" id="{62B82DB3-9FF7-4BC0-80F1-768CC890609B}"/>
              </a:ext>
            </a:extLst>
          </p:cNvPr>
          <p:cNvSpPr txBox="1"/>
          <p:nvPr/>
        </p:nvSpPr>
        <p:spPr>
          <a:xfrm>
            <a:off x="130643" y="2406005"/>
            <a:ext cx="13125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2000 - 2010</a:t>
            </a:r>
            <a:endParaRPr lang="es-UY" sz="2400">
              <a:solidFill>
                <a:srgbClr val="DBBAFF"/>
              </a:solidFill>
              <a:latin typeface="Graphik Medium" panose="020B0503030202060203" pitchFamily="34" charset="77"/>
            </a:endParaRPr>
          </a:p>
        </p:txBody>
      </p:sp>
      <p:sp>
        <p:nvSpPr>
          <p:cNvPr id="233" name="CuadroTexto 4">
            <a:extLst>
              <a:ext uri="{FF2B5EF4-FFF2-40B4-BE49-F238E27FC236}">
                <a16:creationId xmlns:a16="http://schemas.microsoft.com/office/drawing/2014/main" id="{E347C620-89D4-43EA-86EC-E204BAE66D56}"/>
              </a:ext>
            </a:extLst>
          </p:cNvPr>
          <p:cNvSpPr txBox="1"/>
          <p:nvPr/>
        </p:nvSpPr>
        <p:spPr>
          <a:xfrm>
            <a:off x="357383" y="4034953"/>
            <a:ext cx="859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DBBAFF"/>
                </a:solidFill>
                <a:latin typeface="Graphik Medium" panose="020B0503030202060203" pitchFamily="34" charset="77"/>
              </a:rPr>
              <a:t>Now</a:t>
            </a:r>
            <a:endParaRPr lang="es-UY" sz="2400">
              <a:solidFill>
                <a:srgbClr val="DBBAFF"/>
              </a:solidFill>
              <a:latin typeface="Graphik Medium" panose="020B0503030202060203" pitchFamily="34" charset="77"/>
            </a:endParaRPr>
          </a:p>
        </p:txBody>
      </p:sp>
      <p:grpSp>
        <p:nvGrpSpPr>
          <p:cNvPr id="81" name="Grupo 80">
            <a:extLst>
              <a:ext uri="{FF2B5EF4-FFF2-40B4-BE49-F238E27FC236}">
                <a16:creationId xmlns:a16="http://schemas.microsoft.com/office/drawing/2014/main" id="{81B40A0D-96DE-5D4E-A30C-FF1ADDE79782}"/>
              </a:ext>
            </a:extLst>
          </p:cNvPr>
          <p:cNvGrpSpPr/>
          <p:nvPr/>
        </p:nvGrpSpPr>
        <p:grpSpPr>
          <a:xfrm>
            <a:off x="2044953" y="1224372"/>
            <a:ext cx="1321137" cy="529146"/>
            <a:chOff x="1791155" y="1224372"/>
            <a:chExt cx="1321137" cy="529146"/>
          </a:xfrm>
        </p:grpSpPr>
        <p:sp>
          <p:nvSpPr>
            <p:cNvPr id="78" name="Rectangle">
              <a:extLst>
                <a:ext uri="{FF2B5EF4-FFF2-40B4-BE49-F238E27FC236}">
                  <a16:creationId xmlns:a16="http://schemas.microsoft.com/office/drawing/2014/main" id="{45296532-50A8-441E-A851-4E85C8351D92}"/>
                </a:ext>
              </a:extLst>
            </p:cNvPr>
            <p:cNvSpPr txBox="1">
              <a:spLocks/>
            </p:cNvSpPr>
            <p:nvPr/>
          </p:nvSpPr>
          <p:spPr>
            <a:xfrm>
              <a:off x="1791155" y="1224372"/>
              <a:ext cx="1321137" cy="529146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79" name="Rectangle: Rounded Corners 78">
              <a:extLst>
                <a:ext uri="{FF2B5EF4-FFF2-40B4-BE49-F238E27FC236}">
                  <a16:creationId xmlns:a16="http://schemas.microsoft.com/office/drawing/2014/main" id="{FE470089-8594-40F8-82BE-8B730973EEE2}"/>
                </a:ext>
              </a:extLst>
            </p:cNvPr>
            <p:cNvSpPr/>
            <p:nvPr/>
          </p:nvSpPr>
          <p:spPr>
            <a:xfrm>
              <a:off x="2054803" y="1318640"/>
              <a:ext cx="111818" cy="11392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>
                <a:solidFill>
                  <a:schemeClr val="bg1"/>
                </a:solidFill>
              </a:endParaRPr>
            </a:p>
          </p:txBody>
        </p:sp>
        <p:sp>
          <p:nvSpPr>
            <p:cNvPr id="80" name="Rectangle: Rounded Corners 79">
              <a:extLst>
                <a:ext uri="{FF2B5EF4-FFF2-40B4-BE49-F238E27FC236}">
                  <a16:creationId xmlns:a16="http://schemas.microsoft.com/office/drawing/2014/main" id="{30800EC2-C3C0-4050-8A74-E09AC1FC1B62}"/>
                </a:ext>
              </a:extLst>
            </p:cNvPr>
            <p:cNvSpPr/>
            <p:nvPr/>
          </p:nvSpPr>
          <p:spPr>
            <a:xfrm>
              <a:off x="1884247" y="1318640"/>
              <a:ext cx="111818" cy="11392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>
                <a:solidFill>
                  <a:schemeClr val="bg1"/>
                </a:solidFill>
              </a:endParaRPr>
            </a:p>
          </p:txBody>
        </p:sp>
      </p:grpSp>
      <p:sp>
        <p:nvSpPr>
          <p:cNvPr id="226" name="CuadroTexto 4">
            <a:extLst>
              <a:ext uri="{FF2B5EF4-FFF2-40B4-BE49-F238E27FC236}">
                <a16:creationId xmlns:a16="http://schemas.microsoft.com/office/drawing/2014/main" id="{348141C3-143A-43BE-BCA5-B780A8C73154}"/>
              </a:ext>
            </a:extLst>
          </p:cNvPr>
          <p:cNvSpPr txBox="1"/>
          <p:nvPr/>
        </p:nvSpPr>
        <p:spPr>
          <a:xfrm>
            <a:off x="2044953" y="901781"/>
            <a:ext cx="13211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Monolithic</a:t>
            </a:r>
          </a:p>
        </p:txBody>
      </p:sp>
      <p:sp>
        <p:nvSpPr>
          <p:cNvPr id="229" name="CuadroTexto 4">
            <a:extLst>
              <a:ext uri="{FF2B5EF4-FFF2-40B4-BE49-F238E27FC236}">
                <a16:creationId xmlns:a16="http://schemas.microsoft.com/office/drawing/2014/main" id="{A3412235-E013-4716-8640-7C3954160151}"/>
              </a:ext>
            </a:extLst>
          </p:cNvPr>
          <p:cNvSpPr txBox="1"/>
          <p:nvPr/>
        </p:nvSpPr>
        <p:spPr>
          <a:xfrm>
            <a:off x="4228703" y="901781"/>
            <a:ext cx="14437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Physical Servers</a:t>
            </a:r>
          </a:p>
        </p:txBody>
      </p:sp>
      <p:sp>
        <p:nvSpPr>
          <p:cNvPr id="230" name="CuadroTexto 4">
            <a:extLst>
              <a:ext uri="{FF2B5EF4-FFF2-40B4-BE49-F238E27FC236}">
                <a16:creationId xmlns:a16="http://schemas.microsoft.com/office/drawing/2014/main" id="{284FF83A-1AF5-4385-B0E9-CC82F8594090}"/>
              </a:ext>
            </a:extLst>
          </p:cNvPr>
          <p:cNvSpPr txBox="1"/>
          <p:nvPr/>
        </p:nvSpPr>
        <p:spPr>
          <a:xfrm>
            <a:off x="6625235" y="901781"/>
            <a:ext cx="10532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Data Center</a:t>
            </a:r>
          </a:p>
        </p:txBody>
      </p:sp>
      <p:grpSp>
        <p:nvGrpSpPr>
          <p:cNvPr id="77" name="Grupo 76">
            <a:extLst>
              <a:ext uri="{FF2B5EF4-FFF2-40B4-BE49-F238E27FC236}">
                <a16:creationId xmlns:a16="http://schemas.microsoft.com/office/drawing/2014/main" id="{ADCD314C-9358-724A-85FD-68D213628034}"/>
              </a:ext>
            </a:extLst>
          </p:cNvPr>
          <p:cNvGrpSpPr/>
          <p:nvPr/>
        </p:nvGrpSpPr>
        <p:grpSpPr>
          <a:xfrm>
            <a:off x="4290002" y="1224372"/>
            <a:ext cx="1321137" cy="529146"/>
            <a:chOff x="4481021" y="1224372"/>
            <a:chExt cx="1321137" cy="529146"/>
          </a:xfrm>
        </p:grpSpPr>
        <p:sp>
          <p:nvSpPr>
            <p:cNvPr id="234" name="Rectangle">
              <a:extLst>
                <a:ext uri="{FF2B5EF4-FFF2-40B4-BE49-F238E27FC236}">
                  <a16:creationId xmlns:a16="http://schemas.microsoft.com/office/drawing/2014/main" id="{20AF792A-27B7-E341-9807-27EA9693D5EE}"/>
                </a:ext>
              </a:extLst>
            </p:cNvPr>
            <p:cNvSpPr txBox="1">
              <a:spLocks/>
            </p:cNvSpPr>
            <p:nvPr/>
          </p:nvSpPr>
          <p:spPr>
            <a:xfrm>
              <a:off x="4481021" y="1224372"/>
              <a:ext cx="1321137" cy="529146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235" name="Rectangle: Rounded Corners 78">
              <a:extLst>
                <a:ext uri="{FF2B5EF4-FFF2-40B4-BE49-F238E27FC236}">
                  <a16:creationId xmlns:a16="http://schemas.microsoft.com/office/drawing/2014/main" id="{3D15F07A-30C0-F447-BB1F-F3C63CD39A14}"/>
                </a:ext>
              </a:extLst>
            </p:cNvPr>
            <p:cNvSpPr/>
            <p:nvPr/>
          </p:nvSpPr>
          <p:spPr>
            <a:xfrm>
              <a:off x="4744669" y="1318640"/>
              <a:ext cx="111818" cy="11392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>
                <a:solidFill>
                  <a:schemeClr val="bg1"/>
                </a:solidFill>
              </a:endParaRPr>
            </a:p>
          </p:txBody>
        </p:sp>
        <p:sp>
          <p:nvSpPr>
            <p:cNvPr id="236" name="Rectangle: Rounded Corners 79">
              <a:extLst>
                <a:ext uri="{FF2B5EF4-FFF2-40B4-BE49-F238E27FC236}">
                  <a16:creationId xmlns:a16="http://schemas.microsoft.com/office/drawing/2014/main" id="{A4E1068D-FF77-C345-A966-EBA05057F993}"/>
                </a:ext>
              </a:extLst>
            </p:cNvPr>
            <p:cNvSpPr/>
            <p:nvPr/>
          </p:nvSpPr>
          <p:spPr>
            <a:xfrm>
              <a:off x="4574113" y="1318640"/>
              <a:ext cx="111818" cy="113920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>
                <a:solidFill>
                  <a:schemeClr val="bg1"/>
                </a:solidFill>
              </a:endParaRPr>
            </a:p>
          </p:txBody>
        </p:sp>
        <p:sp>
          <p:nvSpPr>
            <p:cNvPr id="85" name="Rectangle: Rounded Corners 84">
              <a:extLst>
                <a:ext uri="{FF2B5EF4-FFF2-40B4-BE49-F238E27FC236}">
                  <a16:creationId xmlns:a16="http://schemas.microsoft.com/office/drawing/2014/main" id="{A86731BD-0D9F-45E7-93E9-371A953CA061}"/>
                </a:ext>
              </a:extLst>
            </p:cNvPr>
            <p:cNvSpPr/>
            <p:nvPr/>
          </p:nvSpPr>
          <p:spPr>
            <a:xfrm>
              <a:off x="5623817" y="1261138"/>
              <a:ext cx="20080" cy="45860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86" name="Rectangle: Rounded Corners 85">
              <a:extLst>
                <a:ext uri="{FF2B5EF4-FFF2-40B4-BE49-F238E27FC236}">
                  <a16:creationId xmlns:a16="http://schemas.microsoft.com/office/drawing/2014/main" id="{CEC85E96-2320-4D06-BB9B-A9498D085B0C}"/>
                </a:ext>
              </a:extLst>
            </p:cNvPr>
            <p:cNvSpPr/>
            <p:nvPr/>
          </p:nvSpPr>
          <p:spPr>
            <a:xfrm>
              <a:off x="5663700" y="1261138"/>
              <a:ext cx="20080" cy="45860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87" name="Rectangle: Rounded Corners 86">
              <a:extLst>
                <a:ext uri="{FF2B5EF4-FFF2-40B4-BE49-F238E27FC236}">
                  <a16:creationId xmlns:a16="http://schemas.microsoft.com/office/drawing/2014/main" id="{BD2DDC2B-5B71-427B-BFC4-46411FBC31ED}"/>
                </a:ext>
              </a:extLst>
            </p:cNvPr>
            <p:cNvSpPr/>
            <p:nvPr/>
          </p:nvSpPr>
          <p:spPr>
            <a:xfrm>
              <a:off x="5703584" y="1261138"/>
              <a:ext cx="20080" cy="45860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88" name="Rectangle: Rounded Corners 87">
              <a:extLst>
                <a:ext uri="{FF2B5EF4-FFF2-40B4-BE49-F238E27FC236}">
                  <a16:creationId xmlns:a16="http://schemas.microsoft.com/office/drawing/2014/main" id="{3FF25A60-3730-45F4-917C-22116E7A4EA0}"/>
                </a:ext>
              </a:extLst>
            </p:cNvPr>
            <p:cNvSpPr/>
            <p:nvPr/>
          </p:nvSpPr>
          <p:spPr>
            <a:xfrm>
              <a:off x="5504168" y="1261138"/>
              <a:ext cx="20080" cy="45860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89" name="Rectangle: Rounded Corners 88">
              <a:extLst>
                <a:ext uri="{FF2B5EF4-FFF2-40B4-BE49-F238E27FC236}">
                  <a16:creationId xmlns:a16="http://schemas.microsoft.com/office/drawing/2014/main" id="{0D561EE7-91D2-4159-9BB4-7A76CC49915F}"/>
                </a:ext>
              </a:extLst>
            </p:cNvPr>
            <p:cNvSpPr/>
            <p:nvPr/>
          </p:nvSpPr>
          <p:spPr>
            <a:xfrm>
              <a:off x="5544051" y="1261138"/>
              <a:ext cx="20080" cy="45860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90" name="Rectangle: Rounded Corners 89">
              <a:extLst>
                <a:ext uri="{FF2B5EF4-FFF2-40B4-BE49-F238E27FC236}">
                  <a16:creationId xmlns:a16="http://schemas.microsoft.com/office/drawing/2014/main" id="{D84F5AFD-F603-42BA-A1C1-474B7CFBB54E}"/>
                </a:ext>
              </a:extLst>
            </p:cNvPr>
            <p:cNvSpPr/>
            <p:nvPr/>
          </p:nvSpPr>
          <p:spPr>
            <a:xfrm>
              <a:off x="5583934" y="1261138"/>
              <a:ext cx="20080" cy="458608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</p:grpSp>
      <p:grpSp>
        <p:nvGrpSpPr>
          <p:cNvPr id="4" name="Grupo 3">
            <a:extLst>
              <a:ext uri="{FF2B5EF4-FFF2-40B4-BE49-F238E27FC236}">
                <a16:creationId xmlns:a16="http://schemas.microsoft.com/office/drawing/2014/main" id="{05B57CED-6909-4141-A326-D9AEE88E4A51}"/>
              </a:ext>
            </a:extLst>
          </p:cNvPr>
          <p:cNvGrpSpPr/>
          <p:nvPr/>
        </p:nvGrpSpPr>
        <p:grpSpPr>
          <a:xfrm>
            <a:off x="6459137" y="1162958"/>
            <a:ext cx="1385438" cy="645242"/>
            <a:chOff x="6825170" y="987527"/>
            <a:chExt cx="1674641" cy="779933"/>
          </a:xfrm>
        </p:grpSpPr>
        <p:sp>
          <p:nvSpPr>
            <p:cNvPr id="238" name="Rectangle">
              <a:extLst>
                <a:ext uri="{FF2B5EF4-FFF2-40B4-BE49-F238E27FC236}">
                  <a16:creationId xmlns:a16="http://schemas.microsoft.com/office/drawing/2014/main" id="{7AAEEB9C-C786-D040-98E4-459BB3B892F4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6632061" y="1180636"/>
              <a:ext cx="776494" cy="390275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243" name="Rectangle: Rounded Corners 84">
              <a:extLst>
                <a:ext uri="{FF2B5EF4-FFF2-40B4-BE49-F238E27FC236}">
                  <a16:creationId xmlns:a16="http://schemas.microsoft.com/office/drawing/2014/main" id="{A9FC9A40-A2BB-204F-9D48-3F7EE1ECC76F}"/>
                </a:ext>
              </a:extLst>
            </p:cNvPr>
            <p:cNvSpPr/>
            <p:nvPr/>
          </p:nvSpPr>
          <p:spPr>
            <a:xfrm rot="5400000">
              <a:off x="7011799" y="1458458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44" name="Rectangle: Rounded Corners 85">
              <a:extLst>
                <a:ext uri="{FF2B5EF4-FFF2-40B4-BE49-F238E27FC236}">
                  <a16:creationId xmlns:a16="http://schemas.microsoft.com/office/drawing/2014/main" id="{C20A831D-34DF-5445-92E9-DF00B3B8B3EE}"/>
                </a:ext>
              </a:extLst>
            </p:cNvPr>
            <p:cNvSpPr/>
            <p:nvPr/>
          </p:nvSpPr>
          <p:spPr>
            <a:xfrm rot="5400000">
              <a:off x="7011799" y="1494029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48" name="Rectangle: Rounded Corners 86">
              <a:extLst>
                <a:ext uri="{FF2B5EF4-FFF2-40B4-BE49-F238E27FC236}">
                  <a16:creationId xmlns:a16="http://schemas.microsoft.com/office/drawing/2014/main" id="{6DFA794B-BF2D-3845-BD2C-F7825DDDB1F6}"/>
                </a:ext>
              </a:extLst>
            </p:cNvPr>
            <p:cNvSpPr/>
            <p:nvPr/>
          </p:nvSpPr>
          <p:spPr>
            <a:xfrm rot="5400000">
              <a:off x="7011799" y="1529598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49" name="Rectangle: Rounded Corners 87">
              <a:extLst>
                <a:ext uri="{FF2B5EF4-FFF2-40B4-BE49-F238E27FC236}">
                  <a16:creationId xmlns:a16="http://schemas.microsoft.com/office/drawing/2014/main" id="{A05611F1-1B1D-7A49-ABC5-4E5829E9C041}"/>
                </a:ext>
              </a:extLst>
            </p:cNvPr>
            <p:cNvSpPr/>
            <p:nvPr/>
          </p:nvSpPr>
          <p:spPr>
            <a:xfrm rot="5400000">
              <a:off x="7011799" y="1351745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50" name="Rectangle: Rounded Corners 88">
              <a:extLst>
                <a:ext uri="{FF2B5EF4-FFF2-40B4-BE49-F238E27FC236}">
                  <a16:creationId xmlns:a16="http://schemas.microsoft.com/office/drawing/2014/main" id="{BFF5D339-0587-234A-A5F9-3D9E13BEB40F}"/>
                </a:ext>
              </a:extLst>
            </p:cNvPr>
            <p:cNvSpPr/>
            <p:nvPr/>
          </p:nvSpPr>
          <p:spPr>
            <a:xfrm rot="5400000">
              <a:off x="7011799" y="1387316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51" name="Rectangle: Rounded Corners 89">
              <a:extLst>
                <a:ext uri="{FF2B5EF4-FFF2-40B4-BE49-F238E27FC236}">
                  <a16:creationId xmlns:a16="http://schemas.microsoft.com/office/drawing/2014/main" id="{EF65002C-55A8-2946-AB36-E4088EC9139C}"/>
                </a:ext>
              </a:extLst>
            </p:cNvPr>
            <p:cNvSpPr/>
            <p:nvPr/>
          </p:nvSpPr>
          <p:spPr>
            <a:xfrm rot="5400000">
              <a:off x="7011799" y="1422887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56" name="Rectangle">
              <a:extLst>
                <a:ext uri="{FF2B5EF4-FFF2-40B4-BE49-F238E27FC236}">
                  <a16:creationId xmlns:a16="http://schemas.microsoft.com/office/drawing/2014/main" id="{6217066E-C474-2649-A296-7BAA82858C23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7060416" y="1180862"/>
              <a:ext cx="776494" cy="390275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257" name="Rectangle: Rounded Corners 84">
              <a:extLst>
                <a:ext uri="{FF2B5EF4-FFF2-40B4-BE49-F238E27FC236}">
                  <a16:creationId xmlns:a16="http://schemas.microsoft.com/office/drawing/2014/main" id="{EAC512BB-7F25-0B44-AFC9-DB2BF46F9B9C}"/>
                </a:ext>
              </a:extLst>
            </p:cNvPr>
            <p:cNvSpPr/>
            <p:nvPr/>
          </p:nvSpPr>
          <p:spPr>
            <a:xfrm rot="5400000">
              <a:off x="7440154" y="1458684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58" name="Rectangle: Rounded Corners 85">
              <a:extLst>
                <a:ext uri="{FF2B5EF4-FFF2-40B4-BE49-F238E27FC236}">
                  <a16:creationId xmlns:a16="http://schemas.microsoft.com/office/drawing/2014/main" id="{6D0108A3-0D24-9A4C-9530-F76B4281C9F4}"/>
                </a:ext>
              </a:extLst>
            </p:cNvPr>
            <p:cNvSpPr/>
            <p:nvPr/>
          </p:nvSpPr>
          <p:spPr>
            <a:xfrm rot="5400000">
              <a:off x="7440154" y="1494255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63" name="Rectangle: Rounded Corners 86">
              <a:extLst>
                <a:ext uri="{FF2B5EF4-FFF2-40B4-BE49-F238E27FC236}">
                  <a16:creationId xmlns:a16="http://schemas.microsoft.com/office/drawing/2014/main" id="{4481A485-1262-614D-8893-8CA4D141801F}"/>
                </a:ext>
              </a:extLst>
            </p:cNvPr>
            <p:cNvSpPr/>
            <p:nvPr/>
          </p:nvSpPr>
          <p:spPr>
            <a:xfrm rot="5400000">
              <a:off x="7440154" y="1529824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64" name="Rectangle: Rounded Corners 87">
              <a:extLst>
                <a:ext uri="{FF2B5EF4-FFF2-40B4-BE49-F238E27FC236}">
                  <a16:creationId xmlns:a16="http://schemas.microsoft.com/office/drawing/2014/main" id="{D046F3EB-E918-614A-9BD8-FA16B82E5417}"/>
                </a:ext>
              </a:extLst>
            </p:cNvPr>
            <p:cNvSpPr/>
            <p:nvPr/>
          </p:nvSpPr>
          <p:spPr>
            <a:xfrm rot="5400000">
              <a:off x="7440154" y="1351971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65" name="Rectangle: Rounded Corners 88">
              <a:extLst>
                <a:ext uri="{FF2B5EF4-FFF2-40B4-BE49-F238E27FC236}">
                  <a16:creationId xmlns:a16="http://schemas.microsoft.com/office/drawing/2014/main" id="{A8BC075F-B5AB-564F-AC15-B55070D405E4}"/>
                </a:ext>
              </a:extLst>
            </p:cNvPr>
            <p:cNvSpPr/>
            <p:nvPr/>
          </p:nvSpPr>
          <p:spPr>
            <a:xfrm rot="5400000">
              <a:off x="7440154" y="1387542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66" name="Rectangle: Rounded Corners 89">
              <a:extLst>
                <a:ext uri="{FF2B5EF4-FFF2-40B4-BE49-F238E27FC236}">
                  <a16:creationId xmlns:a16="http://schemas.microsoft.com/office/drawing/2014/main" id="{83CE87C6-CD1C-D040-AC61-E9F3D01C6402}"/>
                </a:ext>
              </a:extLst>
            </p:cNvPr>
            <p:cNvSpPr/>
            <p:nvPr/>
          </p:nvSpPr>
          <p:spPr>
            <a:xfrm rot="5400000">
              <a:off x="7440154" y="1423113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67" name="Rectangle">
              <a:extLst>
                <a:ext uri="{FF2B5EF4-FFF2-40B4-BE49-F238E27FC236}">
                  <a16:creationId xmlns:a16="http://schemas.microsoft.com/office/drawing/2014/main" id="{5E4577AE-A8DD-794A-AD42-2E422AC771A9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7488422" y="1184075"/>
              <a:ext cx="776494" cy="390275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268" name="Rectangle: Rounded Corners 84">
              <a:extLst>
                <a:ext uri="{FF2B5EF4-FFF2-40B4-BE49-F238E27FC236}">
                  <a16:creationId xmlns:a16="http://schemas.microsoft.com/office/drawing/2014/main" id="{6D96F19C-3EB6-EB40-9966-859BE04375ED}"/>
                </a:ext>
              </a:extLst>
            </p:cNvPr>
            <p:cNvSpPr/>
            <p:nvPr/>
          </p:nvSpPr>
          <p:spPr>
            <a:xfrm rot="5400000">
              <a:off x="7868160" y="1461897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69" name="Rectangle: Rounded Corners 85">
              <a:extLst>
                <a:ext uri="{FF2B5EF4-FFF2-40B4-BE49-F238E27FC236}">
                  <a16:creationId xmlns:a16="http://schemas.microsoft.com/office/drawing/2014/main" id="{73BE20D1-A8AB-2444-B650-EBE6220C701F}"/>
                </a:ext>
              </a:extLst>
            </p:cNvPr>
            <p:cNvSpPr/>
            <p:nvPr/>
          </p:nvSpPr>
          <p:spPr>
            <a:xfrm rot="5400000">
              <a:off x="7868160" y="1497468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70" name="Rectangle: Rounded Corners 86">
              <a:extLst>
                <a:ext uri="{FF2B5EF4-FFF2-40B4-BE49-F238E27FC236}">
                  <a16:creationId xmlns:a16="http://schemas.microsoft.com/office/drawing/2014/main" id="{D5A60BED-69E9-1C41-B910-7C4DEA696D81}"/>
                </a:ext>
              </a:extLst>
            </p:cNvPr>
            <p:cNvSpPr/>
            <p:nvPr/>
          </p:nvSpPr>
          <p:spPr>
            <a:xfrm rot="5400000">
              <a:off x="7868160" y="1533037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71" name="Rectangle: Rounded Corners 87">
              <a:extLst>
                <a:ext uri="{FF2B5EF4-FFF2-40B4-BE49-F238E27FC236}">
                  <a16:creationId xmlns:a16="http://schemas.microsoft.com/office/drawing/2014/main" id="{7A3A09D5-C9C5-5644-9620-55DFAA22F164}"/>
                </a:ext>
              </a:extLst>
            </p:cNvPr>
            <p:cNvSpPr/>
            <p:nvPr/>
          </p:nvSpPr>
          <p:spPr>
            <a:xfrm rot="5400000">
              <a:off x="7868160" y="1355184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72" name="Rectangle: Rounded Corners 88">
              <a:extLst>
                <a:ext uri="{FF2B5EF4-FFF2-40B4-BE49-F238E27FC236}">
                  <a16:creationId xmlns:a16="http://schemas.microsoft.com/office/drawing/2014/main" id="{83108BBE-7923-E342-A092-5D96A6426680}"/>
                </a:ext>
              </a:extLst>
            </p:cNvPr>
            <p:cNvSpPr/>
            <p:nvPr/>
          </p:nvSpPr>
          <p:spPr>
            <a:xfrm rot="5400000">
              <a:off x="7868160" y="1390755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73" name="Rectangle: Rounded Corners 89">
              <a:extLst>
                <a:ext uri="{FF2B5EF4-FFF2-40B4-BE49-F238E27FC236}">
                  <a16:creationId xmlns:a16="http://schemas.microsoft.com/office/drawing/2014/main" id="{9C648D0F-EEAD-EF45-AC2D-9EB8ECAD66DC}"/>
                </a:ext>
              </a:extLst>
            </p:cNvPr>
            <p:cNvSpPr/>
            <p:nvPr/>
          </p:nvSpPr>
          <p:spPr>
            <a:xfrm rot="5400000">
              <a:off x="7868160" y="1426326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74" name="Rectangle">
              <a:extLst>
                <a:ext uri="{FF2B5EF4-FFF2-40B4-BE49-F238E27FC236}">
                  <a16:creationId xmlns:a16="http://schemas.microsoft.com/office/drawing/2014/main" id="{8480ED01-1EED-7244-BE41-CC966B99F05B}"/>
                </a:ext>
              </a:extLst>
            </p:cNvPr>
            <p:cNvSpPr txBox="1">
              <a:spLocks/>
            </p:cNvSpPr>
            <p:nvPr/>
          </p:nvSpPr>
          <p:spPr>
            <a:xfrm rot="5400000">
              <a:off x="7916427" y="1180862"/>
              <a:ext cx="776494" cy="390275"/>
            </a:xfrm>
            <a:prstGeom prst="roundRect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>
              <a:lvl1pPr>
                <a:defRPr sz="5400" b="1">
                  <a:solidFill>
                    <a:srgbClr val="FFFFFF"/>
                  </a:solidFill>
                  <a:sym typeface="Roboto Regular"/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  <a:sym typeface="Roboto Regular"/>
                </a:defRPr>
              </a:lvl9pPr>
            </a:lstStyle>
            <a:p>
              <a:endParaRPr lang="en-US">
                <a:sym typeface="Roboto Mono"/>
              </a:endParaRPr>
            </a:p>
          </p:txBody>
        </p:sp>
        <p:sp>
          <p:nvSpPr>
            <p:cNvPr id="275" name="Rectangle: Rounded Corners 84">
              <a:extLst>
                <a:ext uri="{FF2B5EF4-FFF2-40B4-BE49-F238E27FC236}">
                  <a16:creationId xmlns:a16="http://schemas.microsoft.com/office/drawing/2014/main" id="{BA8B8956-3B38-6148-A1FC-E98FB9B6A989}"/>
                </a:ext>
              </a:extLst>
            </p:cNvPr>
            <p:cNvSpPr/>
            <p:nvPr/>
          </p:nvSpPr>
          <p:spPr>
            <a:xfrm rot="5400000">
              <a:off x="8296165" y="1458684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76" name="Rectangle: Rounded Corners 85">
              <a:extLst>
                <a:ext uri="{FF2B5EF4-FFF2-40B4-BE49-F238E27FC236}">
                  <a16:creationId xmlns:a16="http://schemas.microsoft.com/office/drawing/2014/main" id="{644D8FB6-23DB-6443-9F85-1C28B1137EFC}"/>
                </a:ext>
              </a:extLst>
            </p:cNvPr>
            <p:cNvSpPr/>
            <p:nvPr/>
          </p:nvSpPr>
          <p:spPr>
            <a:xfrm rot="5400000">
              <a:off x="8296165" y="1494255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77" name="Rectangle: Rounded Corners 86">
              <a:extLst>
                <a:ext uri="{FF2B5EF4-FFF2-40B4-BE49-F238E27FC236}">
                  <a16:creationId xmlns:a16="http://schemas.microsoft.com/office/drawing/2014/main" id="{FFC9371D-F967-814B-9DB4-7DF9FE703C81}"/>
                </a:ext>
              </a:extLst>
            </p:cNvPr>
            <p:cNvSpPr/>
            <p:nvPr/>
          </p:nvSpPr>
          <p:spPr>
            <a:xfrm rot="5400000">
              <a:off x="8296165" y="1529824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78" name="Rectangle: Rounded Corners 87">
              <a:extLst>
                <a:ext uri="{FF2B5EF4-FFF2-40B4-BE49-F238E27FC236}">
                  <a16:creationId xmlns:a16="http://schemas.microsoft.com/office/drawing/2014/main" id="{E13201AC-7BEB-2D4C-933F-6F5F630981C5}"/>
                </a:ext>
              </a:extLst>
            </p:cNvPr>
            <p:cNvSpPr/>
            <p:nvPr/>
          </p:nvSpPr>
          <p:spPr>
            <a:xfrm rot="5400000">
              <a:off x="8296165" y="1351971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79" name="Rectangle: Rounded Corners 88">
              <a:extLst>
                <a:ext uri="{FF2B5EF4-FFF2-40B4-BE49-F238E27FC236}">
                  <a16:creationId xmlns:a16="http://schemas.microsoft.com/office/drawing/2014/main" id="{A7B5B1F8-32F3-7043-91C2-137B5C7EF636}"/>
                </a:ext>
              </a:extLst>
            </p:cNvPr>
            <p:cNvSpPr/>
            <p:nvPr/>
          </p:nvSpPr>
          <p:spPr>
            <a:xfrm rot="5400000">
              <a:off x="8296165" y="1387542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  <p:sp>
          <p:nvSpPr>
            <p:cNvPr id="280" name="Rectangle: Rounded Corners 89">
              <a:extLst>
                <a:ext uri="{FF2B5EF4-FFF2-40B4-BE49-F238E27FC236}">
                  <a16:creationId xmlns:a16="http://schemas.microsoft.com/office/drawing/2014/main" id="{7AF1D797-13CB-FA43-81EE-2CAA8FBB5CDE}"/>
                </a:ext>
              </a:extLst>
            </p:cNvPr>
            <p:cNvSpPr/>
            <p:nvPr/>
          </p:nvSpPr>
          <p:spPr>
            <a:xfrm rot="5400000">
              <a:off x="8296165" y="1423113"/>
              <a:ext cx="14810" cy="338249"/>
            </a:xfrm>
            <a:prstGeom prst="roundRect">
              <a:avLst/>
            </a:prstGeom>
            <a:solidFill>
              <a:srgbClr val="DBBA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fromWordArt="0" anchor="ctr" anchorCtr="0" forceAA="0" compatLnSpc="1">
              <a:prstTxWarp prst="textNoShape">
                <a:avLst/>
              </a:prstTxWarp>
              <a:spAutoFit/>
            </a:bodyPr>
            <a:lstStyle/>
            <a:p>
              <a:endParaRPr lang="es-UY"/>
            </a:p>
          </p:txBody>
        </p:sp>
      </p:grpSp>
      <p:sp>
        <p:nvSpPr>
          <p:cNvPr id="5" name="CuadroTexto 4">
            <a:extLst>
              <a:ext uri="{FF2B5EF4-FFF2-40B4-BE49-F238E27FC236}">
                <a16:creationId xmlns:a16="http://schemas.microsoft.com/office/drawing/2014/main" id="{0C8E4E77-B4E2-EE44-9107-5D7FFE29E25B}"/>
              </a:ext>
            </a:extLst>
          </p:cNvPr>
          <p:cNvSpPr txBox="1"/>
          <p:nvPr/>
        </p:nvSpPr>
        <p:spPr>
          <a:xfrm>
            <a:off x="2044953" y="3467886"/>
            <a:ext cx="13211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Modularized</a:t>
            </a:r>
          </a:p>
        </p:txBody>
      </p:sp>
      <p:grpSp>
        <p:nvGrpSpPr>
          <p:cNvPr id="261" name="Group 260">
            <a:extLst>
              <a:ext uri="{FF2B5EF4-FFF2-40B4-BE49-F238E27FC236}">
                <a16:creationId xmlns:a16="http://schemas.microsoft.com/office/drawing/2014/main" id="{5A4AFBF7-0488-4877-9F12-8DC2E85D805A}"/>
              </a:ext>
            </a:extLst>
          </p:cNvPr>
          <p:cNvGrpSpPr/>
          <p:nvPr/>
        </p:nvGrpSpPr>
        <p:grpSpPr>
          <a:xfrm>
            <a:off x="2130372" y="3803666"/>
            <a:ext cx="1150298" cy="1106131"/>
            <a:chOff x="1819367" y="3671224"/>
            <a:chExt cx="1264715" cy="1216155"/>
          </a:xfrm>
        </p:grpSpPr>
        <p:sp>
          <p:nvSpPr>
            <p:cNvPr id="6" name="Hexagon 5">
              <a:extLst>
                <a:ext uri="{FF2B5EF4-FFF2-40B4-BE49-F238E27FC236}">
                  <a16:creationId xmlns:a16="http://schemas.microsoft.com/office/drawing/2014/main" id="{1A9EB807-71F7-4719-9477-B6685E82C62B}"/>
                </a:ext>
              </a:extLst>
            </p:cNvPr>
            <p:cNvSpPr/>
            <p:nvPr/>
          </p:nvSpPr>
          <p:spPr>
            <a:xfrm>
              <a:off x="1819367" y="4222727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8" name="Hexagon 7">
              <a:extLst>
                <a:ext uri="{FF2B5EF4-FFF2-40B4-BE49-F238E27FC236}">
                  <a16:creationId xmlns:a16="http://schemas.microsoft.com/office/drawing/2014/main" id="{FEB99B07-B374-44EB-99EE-B4997B1169B1}"/>
                </a:ext>
              </a:extLst>
            </p:cNvPr>
            <p:cNvSpPr/>
            <p:nvPr/>
          </p:nvSpPr>
          <p:spPr>
            <a:xfrm>
              <a:off x="2142947" y="4623661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9" name="Hexagon 8">
              <a:extLst>
                <a:ext uri="{FF2B5EF4-FFF2-40B4-BE49-F238E27FC236}">
                  <a16:creationId xmlns:a16="http://schemas.microsoft.com/office/drawing/2014/main" id="{18698A5C-49E3-4481-A36A-6A9CBC6A8147}"/>
                </a:ext>
              </a:extLst>
            </p:cNvPr>
            <p:cNvSpPr/>
            <p:nvPr/>
          </p:nvSpPr>
          <p:spPr>
            <a:xfrm>
              <a:off x="2296259" y="4162539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10" name="Hexagon 9">
              <a:extLst>
                <a:ext uri="{FF2B5EF4-FFF2-40B4-BE49-F238E27FC236}">
                  <a16:creationId xmlns:a16="http://schemas.microsoft.com/office/drawing/2014/main" id="{540598E1-37FB-422E-9EB3-E86ED4D95AEC}"/>
                </a:ext>
              </a:extLst>
            </p:cNvPr>
            <p:cNvSpPr/>
            <p:nvPr/>
          </p:nvSpPr>
          <p:spPr>
            <a:xfrm>
              <a:off x="2632755" y="4424527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11" name="Hexagon 10">
              <a:extLst>
                <a:ext uri="{FF2B5EF4-FFF2-40B4-BE49-F238E27FC236}">
                  <a16:creationId xmlns:a16="http://schemas.microsoft.com/office/drawing/2014/main" id="{FE9BE1F7-D297-4A18-A6F6-21623613DA5D}"/>
                </a:ext>
              </a:extLst>
            </p:cNvPr>
            <p:cNvSpPr/>
            <p:nvPr/>
          </p:nvSpPr>
          <p:spPr>
            <a:xfrm>
              <a:off x="2422320" y="3671224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289369A6-CBEC-4CAC-8A7F-D7DEEA4165D7}"/>
                </a:ext>
              </a:extLst>
            </p:cNvPr>
            <p:cNvSpPr/>
            <p:nvPr/>
          </p:nvSpPr>
          <p:spPr>
            <a:xfrm>
              <a:off x="2804709" y="3943368"/>
              <a:ext cx="279373" cy="263718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600EDB97-0544-480D-8E2E-A2D6F3D147CB}"/>
                </a:ext>
              </a:extLst>
            </p:cNvPr>
            <p:cNvSpPr/>
            <p:nvPr/>
          </p:nvSpPr>
          <p:spPr>
            <a:xfrm>
              <a:off x="1972276" y="3737832"/>
              <a:ext cx="252929" cy="245149"/>
            </a:xfrm>
            <a:prstGeom prst="hexagon">
              <a:avLst/>
            </a:prstGeom>
            <a:solidFill>
              <a:srgbClr val="C4FC92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s-UY" sz="30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Roboto Mono"/>
              </a:endParaRPr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215E781-92D0-49C2-8A0B-C1EFD281746D}"/>
                </a:ext>
              </a:extLst>
            </p:cNvPr>
            <p:cNvCxnSpPr>
              <a:cxnSpLocks/>
              <a:endCxn id="11" idx="3"/>
            </p:cNvCxnSpPr>
            <p:nvPr/>
          </p:nvCxnSpPr>
          <p:spPr>
            <a:xfrm flipV="1">
              <a:off x="2219590" y="3803083"/>
              <a:ext cx="202729" cy="51805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992B27BA-987E-4A67-BEF0-EE499937CC88}"/>
                </a:ext>
              </a:extLst>
            </p:cNvPr>
            <p:cNvCxnSpPr>
              <a:cxnSpLocks/>
              <a:stCxn id="11" idx="0"/>
              <a:endCxn id="12" idx="4"/>
            </p:cNvCxnSpPr>
            <p:nvPr/>
          </p:nvCxnSpPr>
          <p:spPr>
            <a:xfrm>
              <a:off x="2701692" y="3803083"/>
              <a:ext cx="163965" cy="140285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1B45469-2AE6-4D25-9134-44F7CF7405F9}"/>
                </a:ext>
              </a:extLst>
            </p:cNvPr>
            <p:cNvCxnSpPr>
              <a:cxnSpLocks/>
              <a:stCxn id="11" idx="1"/>
              <a:endCxn id="10" idx="4"/>
            </p:cNvCxnSpPr>
            <p:nvPr/>
          </p:nvCxnSpPr>
          <p:spPr>
            <a:xfrm>
              <a:off x="2640745" y="3934942"/>
              <a:ext cx="52959" cy="489585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9EC58583-D23E-40EC-9236-44137ABDF1F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886451" y="3860407"/>
              <a:ext cx="91961" cy="362320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9B41B1A-CE4A-4F6A-A0A1-EEB47049E93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037129" y="4166690"/>
              <a:ext cx="319415" cy="60187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95F890E7-57A6-4F34-B72D-EF30037FD8D5}"/>
                </a:ext>
              </a:extLst>
            </p:cNvPr>
            <p:cNvCxnSpPr>
              <a:cxnSpLocks/>
              <a:endCxn id="8" idx="4"/>
            </p:cNvCxnSpPr>
            <p:nvPr/>
          </p:nvCxnSpPr>
          <p:spPr>
            <a:xfrm>
              <a:off x="2030733" y="4483814"/>
              <a:ext cx="173162" cy="139847"/>
            </a:xfrm>
            <a:prstGeom prst="line">
              <a:avLst/>
            </a:prstGeom>
            <a:noFill/>
            <a:ln w="12700" cap="flat">
              <a:solidFill>
                <a:srgbClr val="C4FC92"/>
              </a:solidFill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grpSp>
        <p:nvGrpSpPr>
          <p:cNvPr id="73" name="Grupo 72">
            <a:extLst>
              <a:ext uri="{FF2B5EF4-FFF2-40B4-BE49-F238E27FC236}">
                <a16:creationId xmlns:a16="http://schemas.microsoft.com/office/drawing/2014/main" id="{79EC90A8-00A3-6047-AD5E-84B91E8CEACE}"/>
              </a:ext>
            </a:extLst>
          </p:cNvPr>
          <p:cNvGrpSpPr/>
          <p:nvPr/>
        </p:nvGrpSpPr>
        <p:grpSpPr>
          <a:xfrm>
            <a:off x="4280547" y="3824286"/>
            <a:ext cx="1340047" cy="1003673"/>
            <a:chOff x="4434770" y="3824286"/>
            <a:chExt cx="1340047" cy="1003673"/>
          </a:xfrm>
        </p:grpSpPr>
        <p:sp>
          <p:nvSpPr>
            <p:cNvPr id="21" name="Rectangle">
              <a:extLst>
                <a:ext uri="{FF2B5EF4-FFF2-40B4-BE49-F238E27FC236}">
                  <a16:creationId xmlns:a16="http://schemas.microsoft.com/office/drawing/2014/main" id="{590E205E-84CC-45FD-862C-4653B31DA0E3}"/>
                </a:ext>
              </a:extLst>
            </p:cNvPr>
            <p:cNvSpPr txBox="1">
              <a:spLocks/>
            </p:cNvSpPr>
            <p:nvPr/>
          </p:nvSpPr>
          <p:spPr>
            <a:xfrm>
              <a:off x="4434771" y="4529233"/>
              <a:ext cx="1340046" cy="298726"/>
            </a:xfrm>
            <a:prstGeom prst="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hangingPunct="1">
                <a:defRPr sz="5400" b="1">
                  <a:solidFill>
                    <a:srgbClr val="FFFFFF"/>
                  </a:solidFill>
                </a:defRPr>
              </a:lvl1pPr>
              <a:lvl2pPr marL="127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2pPr>
              <a:lvl3pPr marL="190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3pPr>
              <a:lvl4pPr marL="2540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4pPr>
              <a:lvl5pPr marL="3175000" indent="-635000" algn="l">
                <a:spcBef>
                  <a:spcPts val="5900"/>
                </a:spcBef>
                <a:buSzPct val="125000"/>
                <a:buChar char="•"/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5pPr>
              <a:lvl6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6pPr>
              <a:lvl7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7pPr>
              <a:lvl8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8pPr>
              <a:lvl9pPr algn="l">
                <a:spcBef>
                  <a:spcPts val="5900"/>
                </a:spcBef>
                <a:defRPr sz="4800">
                  <a:solidFill>
                    <a:srgbClr val="5E84D3"/>
                  </a:solidFill>
                  <a:latin typeface="Roboto Regular"/>
                  <a:ea typeface="Roboto Regular"/>
                  <a:cs typeface="Roboto Regular"/>
                </a:defRPr>
              </a:lvl9pPr>
            </a:lstStyle>
            <a:p>
              <a:endParaRPr lang="en-US"/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1A98B763-60ED-475B-88CD-7AF6078C1E62}"/>
                </a:ext>
              </a:extLst>
            </p:cNvPr>
            <p:cNvSpPr/>
            <p:nvPr/>
          </p:nvSpPr>
          <p:spPr>
            <a:xfrm>
              <a:off x="4434770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330DA3C4-1D04-4095-B61A-10BD0B15A6DC}"/>
                </a:ext>
              </a:extLst>
            </p:cNvPr>
            <p:cNvSpPr/>
            <p:nvPr/>
          </p:nvSpPr>
          <p:spPr>
            <a:xfrm>
              <a:off x="4588099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51B3E8E6-A505-4ECB-A2DF-8822BD1F6853}"/>
                </a:ext>
              </a:extLst>
            </p:cNvPr>
            <p:cNvSpPr/>
            <p:nvPr/>
          </p:nvSpPr>
          <p:spPr>
            <a:xfrm>
              <a:off x="4741428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FF5CE9BA-59EB-4849-86D2-F23DDAED2BFC}"/>
                </a:ext>
              </a:extLst>
            </p:cNvPr>
            <p:cNvSpPr/>
            <p:nvPr/>
          </p:nvSpPr>
          <p:spPr>
            <a:xfrm>
              <a:off x="4894756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F3A11511-C840-43F4-8946-BB0259B7161D}"/>
                </a:ext>
              </a:extLst>
            </p:cNvPr>
            <p:cNvSpPr/>
            <p:nvPr/>
          </p:nvSpPr>
          <p:spPr>
            <a:xfrm>
              <a:off x="5048084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13378170-7944-4F4C-8995-66CE8DBFA7A5}"/>
                </a:ext>
              </a:extLst>
            </p:cNvPr>
            <p:cNvSpPr/>
            <p:nvPr/>
          </p:nvSpPr>
          <p:spPr>
            <a:xfrm>
              <a:off x="5201412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762EEA1A-893C-44AA-966D-31C7C60409EA}"/>
                </a:ext>
              </a:extLst>
            </p:cNvPr>
            <p:cNvSpPr/>
            <p:nvPr/>
          </p:nvSpPr>
          <p:spPr>
            <a:xfrm>
              <a:off x="5354741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F8E29AD1-D005-483A-9B30-7988A5C6A15D}"/>
                </a:ext>
              </a:extLst>
            </p:cNvPr>
            <p:cNvSpPr/>
            <p:nvPr/>
          </p:nvSpPr>
          <p:spPr>
            <a:xfrm>
              <a:off x="5508071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0296E26B-2B4F-4E26-AC00-F4FA632E48B9}"/>
                </a:ext>
              </a:extLst>
            </p:cNvPr>
            <p:cNvSpPr/>
            <p:nvPr/>
          </p:nvSpPr>
          <p:spPr>
            <a:xfrm>
              <a:off x="5661399" y="4388242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56C846B4-9285-489E-8CB0-B793A1E7408B}"/>
                </a:ext>
              </a:extLst>
            </p:cNvPr>
            <p:cNvSpPr/>
            <p:nvPr/>
          </p:nvSpPr>
          <p:spPr>
            <a:xfrm>
              <a:off x="4434770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A31956BE-D153-4C34-B5CB-D9A8E2536933}"/>
                </a:ext>
              </a:extLst>
            </p:cNvPr>
            <p:cNvSpPr/>
            <p:nvPr/>
          </p:nvSpPr>
          <p:spPr>
            <a:xfrm>
              <a:off x="4588099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BD09ED8F-D56B-4528-B236-026FF7940311}"/>
                </a:ext>
              </a:extLst>
            </p:cNvPr>
            <p:cNvSpPr/>
            <p:nvPr/>
          </p:nvSpPr>
          <p:spPr>
            <a:xfrm>
              <a:off x="4741428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11E7A905-8DC1-47D0-B728-DF77885C370E}"/>
                </a:ext>
              </a:extLst>
            </p:cNvPr>
            <p:cNvSpPr/>
            <p:nvPr/>
          </p:nvSpPr>
          <p:spPr>
            <a:xfrm>
              <a:off x="4894756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5E106A22-71DD-4570-B2D4-4D13CE72A157}"/>
                </a:ext>
              </a:extLst>
            </p:cNvPr>
            <p:cNvSpPr/>
            <p:nvPr/>
          </p:nvSpPr>
          <p:spPr>
            <a:xfrm>
              <a:off x="5048084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129778A7-B7B5-4119-ABA1-214FDF55D253}"/>
                </a:ext>
              </a:extLst>
            </p:cNvPr>
            <p:cNvSpPr/>
            <p:nvPr/>
          </p:nvSpPr>
          <p:spPr>
            <a:xfrm>
              <a:off x="5201412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6E0CC002-437D-4DB0-893B-1316E6B6EA8F}"/>
                </a:ext>
              </a:extLst>
            </p:cNvPr>
            <p:cNvSpPr/>
            <p:nvPr/>
          </p:nvSpPr>
          <p:spPr>
            <a:xfrm>
              <a:off x="5354741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B716B744-23FF-4DBB-BA3D-FF1EC275E3D1}"/>
                </a:ext>
              </a:extLst>
            </p:cNvPr>
            <p:cNvSpPr/>
            <p:nvPr/>
          </p:nvSpPr>
          <p:spPr>
            <a:xfrm>
              <a:off x="5508071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4EBD4F1F-5884-4739-B811-7D296808B79D}"/>
                </a:ext>
              </a:extLst>
            </p:cNvPr>
            <p:cNvSpPr/>
            <p:nvPr/>
          </p:nvSpPr>
          <p:spPr>
            <a:xfrm>
              <a:off x="5661399" y="424725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A80F64CE-C160-4EF3-817A-899E4D5CB38A}"/>
                </a:ext>
              </a:extLst>
            </p:cNvPr>
            <p:cNvSpPr/>
            <p:nvPr/>
          </p:nvSpPr>
          <p:spPr>
            <a:xfrm>
              <a:off x="4434770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C896FF0C-AB1F-4F01-8717-BE826F8F93E2}"/>
                </a:ext>
              </a:extLst>
            </p:cNvPr>
            <p:cNvSpPr/>
            <p:nvPr/>
          </p:nvSpPr>
          <p:spPr>
            <a:xfrm>
              <a:off x="4588099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74B9C315-056F-4487-8968-E46CA6CA49CC}"/>
                </a:ext>
              </a:extLst>
            </p:cNvPr>
            <p:cNvSpPr/>
            <p:nvPr/>
          </p:nvSpPr>
          <p:spPr>
            <a:xfrm>
              <a:off x="4741428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B55239F2-7495-49DB-919A-87AEBAC20F74}"/>
                </a:ext>
              </a:extLst>
            </p:cNvPr>
            <p:cNvSpPr/>
            <p:nvPr/>
          </p:nvSpPr>
          <p:spPr>
            <a:xfrm>
              <a:off x="4894756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CFAFB7FC-C8CA-4FE4-BD37-63C3931C73EE}"/>
                </a:ext>
              </a:extLst>
            </p:cNvPr>
            <p:cNvSpPr/>
            <p:nvPr/>
          </p:nvSpPr>
          <p:spPr>
            <a:xfrm>
              <a:off x="5048084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4FADC357-9F61-4B19-9BAB-CE76BAFA9B96}"/>
                </a:ext>
              </a:extLst>
            </p:cNvPr>
            <p:cNvSpPr/>
            <p:nvPr/>
          </p:nvSpPr>
          <p:spPr>
            <a:xfrm>
              <a:off x="5201412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4B1BE301-0B7A-4A69-8C55-DFD2A01430E3}"/>
                </a:ext>
              </a:extLst>
            </p:cNvPr>
            <p:cNvSpPr/>
            <p:nvPr/>
          </p:nvSpPr>
          <p:spPr>
            <a:xfrm>
              <a:off x="5354741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0411A426-7162-4E4B-A466-18899FADFEED}"/>
                </a:ext>
              </a:extLst>
            </p:cNvPr>
            <p:cNvSpPr/>
            <p:nvPr/>
          </p:nvSpPr>
          <p:spPr>
            <a:xfrm>
              <a:off x="5508071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8" name="Rectangle: Rounded Corners 47">
              <a:extLst>
                <a:ext uri="{FF2B5EF4-FFF2-40B4-BE49-F238E27FC236}">
                  <a16:creationId xmlns:a16="http://schemas.microsoft.com/office/drawing/2014/main" id="{16909C40-F6ED-42D7-B9ED-FD6180683CA8}"/>
                </a:ext>
              </a:extLst>
            </p:cNvPr>
            <p:cNvSpPr/>
            <p:nvPr/>
          </p:nvSpPr>
          <p:spPr>
            <a:xfrm>
              <a:off x="5661399" y="4106264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49" name="Rectangle: Rounded Corners 48">
              <a:extLst>
                <a:ext uri="{FF2B5EF4-FFF2-40B4-BE49-F238E27FC236}">
                  <a16:creationId xmlns:a16="http://schemas.microsoft.com/office/drawing/2014/main" id="{4D2006C9-FBB7-4BBB-B174-7E60B82F1635}"/>
                </a:ext>
              </a:extLst>
            </p:cNvPr>
            <p:cNvSpPr/>
            <p:nvPr/>
          </p:nvSpPr>
          <p:spPr>
            <a:xfrm>
              <a:off x="4434770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42620214-98DE-4A09-B25C-BD86555BDE6D}"/>
                </a:ext>
              </a:extLst>
            </p:cNvPr>
            <p:cNvSpPr/>
            <p:nvPr/>
          </p:nvSpPr>
          <p:spPr>
            <a:xfrm>
              <a:off x="4588099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9F605D3D-AAFB-45D3-B535-9A4587829717}"/>
                </a:ext>
              </a:extLst>
            </p:cNvPr>
            <p:cNvSpPr/>
            <p:nvPr/>
          </p:nvSpPr>
          <p:spPr>
            <a:xfrm>
              <a:off x="4741428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2" name="Rectangle: Rounded Corners 51">
              <a:extLst>
                <a:ext uri="{FF2B5EF4-FFF2-40B4-BE49-F238E27FC236}">
                  <a16:creationId xmlns:a16="http://schemas.microsoft.com/office/drawing/2014/main" id="{33E5330B-0D5F-404A-91B5-C7ADE5CE3F74}"/>
                </a:ext>
              </a:extLst>
            </p:cNvPr>
            <p:cNvSpPr/>
            <p:nvPr/>
          </p:nvSpPr>
          <p:spPr>
            <a:xfrm>
              <a:off x="4894756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3" name="Rectangle: Rounded Corners 52">
              <a:extLst>
                <a:ext uri="{FF2B5EF4-FFF2-40B4-BE49-F238E27FC236}">
                  <a16:creationId xmlns:a16="http://schemas.microsoft.com/office/drawing/2014/main" id="{AA11ABEA-DF46-4DC8-9E40-723C491B332F}"/>
                </a:ext>
              </a:extLst>
            </p:cNvPr>
            <p:cNvSpPr/>
            <p:nvPr/>
          </p:nvSpPr>
          <p:spPr>
            <a:xfrm>
              <a:off x="5048084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4" name="Rectangle: Rounded Corners 53">
              <a:extLst>
                <a:ext uri="{FF2B5EF4-FFF2-40B4-BE49-F238E27FC236}">
                  <a16:creationId xmlns:a16="http://schemas.microsoft.com/office/drawing/2014/main" id="{D68DD3DD-7511-4A5A-954D-68088D33F658}"/>
                </a:ext>
              </a:extLst>
            </p:cNvPr>
            <p:cNvSpPr/>
            <p:nvPr/>
          </p:nvSpPr>
          <p:spPr>
            <a:xfrm>
              <a:off x="5201412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5" name="Rectangle: Rounded Corners 54">
              <a:extLst>
                <a:ext uri="{FF2B5EF4-FFF2-40B4-BE49-F238E27FC236}">
                  <a16:creationId xmlns:a16="http://schemas.microsoft.com/office/drawing/2014/main" id="{F55344F8-9335-4DB7-A9A9-F98630174354}"/>
                </a:ext>
              </a:extLst>
            </p:cNvPr>
            <p:cNvSpPr/>
            <p:nvPr/>
          </p:nvSpPr>
          <p:spPr>
            <a:xfrm>
              <a:off x="5354741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6" name="Rectangle: Rounded Corners 55">
              <a:extLst>
                <a:ext uri="{FF2B5EF4-FFF2-40B4-BE49-F238E27FC236}">
                  <a16:creationId xmlns:a16="http://schemas.microsoft.com/office/drawing/2014/main" id="{1D01D564-6FB5-4710-AC36-64CC57894EDE}"/>
                </a:ext>
              </a:extLst>
            </p:cNvPr>
            <p:cNvSpPr/>
            <p:nvPr/>
          </p:nvSpPr>
          <p:spPr>
            <a:xfrm>
              <a:off x="5508071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7" name="Rectangle: Rounded Corners 56">
              <a:extLst>
                <a:ext uri="{FF2B5EF4-FFF2-40B4-BE49-F238E27FC236}">
                  <a16:creationId xmlns:a16="http://schemas.microsoft.com/office/drawing/2014/main" id="{2F587BAD-A442-4B48-B75A-AB99B0436EF4}"/>
                </a:ext>
              </a:extLst>
            </p:cNvPr>
            <p:cNvSpPr/>
            <p:nvPr/>
          </p:nvSpPr>
          <p:spPr>
            <a:xfrm>
              <a:off x="5661399" y="3965275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92C26FAD-3610-4942-89E7-023672CFFBFA}"/>
                </a:ext>
              </a:extLst>
            </p:cNvPr>
            <p:cNvSpPr/>
            <p:nvPr/>
          </p:nvSpPr>
          <p:spPr>
            <a:xfrm>
              <a:off x="4434770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59" name="Rectangle: Rounded Corners 58">
              <a:extLst>
                <a:ext uri="{FF2B5EF4-FFF2-40B4-BE49-F238E27FC236}">
                  <a16:creationId xmlns:a16="http://schemas.microsoft.com/office/drawing/2014/main" id="{38B0EE5C-0A2B-42EA-A819-4613523ECB61}"/>
                </a:ext>
              </a:extLst>
            </p:cNvPr>
            <p:cNvSpPr/>
            <p:nvPr/>
          </p:nvSpPr>
          <p:spPr>
            <a:xfrm>
              <a:off x="4588099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0" name="Rectangle: Rounded Corners 59">
              <a:extLst>
                <a:ext uri="{FF2B5EF4-FFF2-40B4-BE49-F238E27FC236}">
                  <a16:creationId xmlns:a16="http://schemas.microsoft.com/office/drawing/2014/main" id="{BB7A24B9-6504-4144-B8EA-8AA0B4479795}"/>
                </a:ext>
              </a:extLst>
            </p:cNvPr>
            <p:cNvSpPr/>
            <p:nvPr/>
          </p:nvSpPr>
          <p:spPr>
            <a:xfrm>
              <a:off x="4741428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1" name="Rectangle: Rounded Corners 60">
              <a:extLst>
                <a:ext uri="{FF2B5EF4-FFF2-40B4-BE49-F238E27FC236}">
                  <a16:creationId xmlns:a16="http://schemas.microsoft.com/office/drawing/2014/main" id="{50CAE895-B461-4E50-A447-896EAFC7DAEE}"/>
                </a:ext>
              </a:extLst>
            </p:cNvPr>
            <p:cNvSpPr/>
            <p:nvPr/>
          </p:nvSpPr>
          <p:spPr>
            <a:xfrm>
              <a:off x="4894756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2" name="Rectangle: Rounded Corners 61">
              <a:extLst>
                <a:ext uri="{FF2B5EF4-FFF2-40B4-BE49-F238E27FC236}">
                  <a16:creationId xmlns:a16="http://schemas.microsoft.com/office/drawing/2014/main" id="{F6366D4D-3FA9-4693-9731-EA31AFF3CD49}"/>
                </a:ext>
              </a:extLst>
            </p:cNvPr>
            <p:cNvSpPr/>
            <p:nvPr/>
          </p:nvSpPr>
          <p:spPr>
            <a:xfrm>
              <a:off x="5048084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3" name="Rectangle: Rounded Corners 62">
              <a:extLst>
                <a:ext uri="{FF2B5EF4-FFF2-40B4-BE49-F238E27FC236}">
                  <a16:creationId xmlns:a16="http://schemas.microsoft.com/office/drawing/2014/main" id="{28CE76E6-E2FA-4EB9-B436-4A8EA0B6FC37}"/>
                </a:ext>
              </a:extLst>
            </p:cNvPr>
            <p:cNvSpPr/>
            <p:nvPr/>
          </p:nvSpPr>
          <p:spPr>
            <a:xfrm>
              <a:off x="5201412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4" name="Rectangle: Rounded Corners 63">
              <a:extLst>
                <a:ext uri="{FF2B5EF4-FFF2-40B4-BE49-F238E27FC236}">
                  <a16:creationId xmlns:a16="http://schemas.microsoft.com/office/drawing/2014/main" id="{059D3A92-81CE-45E2-9A15-B585560DE105}"/>
                </a:ext>
              </a:extLst>
            </p:cNvPr>
            <p:cNvSpPr/>
            <p:nvPr/>
          </p:nvSpPr>
          <p:spPr>
            <a:xfrm>
              <a:off x="5354741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5" name="Rectangle: Rounded Corners 64">
              <a:extLst>
                <a:ext uri="{FF2B5EF4-FFF2-40B4-BE49-F238E27FC236}">
                  <a16:creationId xmlns:a16="http://schemas.microsoft.com/office/drawing/2014/main" id="{64EAC6DA-7332-4B96-AE4E-9C7F88F45D21}"/>
                </a:ext>
              </a:extLst>
            </p:cNvPr>
            <p:cNvSpPr/>
            <p:nvPr/>
          </p:nvSpPr>
          <p:spPr>
            <a:xfrm>
              <a:off x="5508071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  <p:sp>
          <p:nvSpPr>
            <p:cNvPr id="66" name="Rectangle: Rounded Corners 65">
              <a:extLst>
                <a:ext uri="{FF2B5EF4-FFF2-40B4-BE49-F238E27FC236}">
                  <a16:creationId xmlns:a16="http://schemas.microsoft.com/office/drawing/2014/main" id="{2FD03A7A-28DA-423D-848D-A5F2156E79A0}"/>
                </a:ext>
              </a:extLst>
            </p:cNvPr>
            <p:cNvSpPr/>
            <p:nvPr/>
          </p:nvSpPr>
          <p:spPr>
            <a:xfrm>
              <a:off x="5661399" y="3824286"/>
              <a:ext cx="113417" cy="110339"/>
            </a:xfrm>
            <a:prstGeom prst="roundRect">
              <a:avLst/>
            </a:prstGeom>
            <a:solidFill>
              <a:srgbClr val="C4FC92">
                <a:alpha val="89804"/>
              </a:srgbClr>
            </a:solidFill>
            <a:ln w="12700">
              <a:miter lim="400000"/>
            </a:ln>
            <a:effectLst>
              <a:outerShdw blurRad="635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>
              <a:noAutofit/>
            </a:bodyPr>
            <a:lstStyle/>
            <a:p>
              <a:pPr hangingPunct="1"/>
              <a:endParaRPr lang="es-UY" sz="5400" b="1">
                <a:solidFill>
                  <a:srgbClr val="FFFFFF"/>
                </a:solidFill>
              </a:endParaRPr>
            </a:p>
          </p:txBody>
        </p:sp>
      </p:grpSp>
      <p:sp>
        <p:nvSpPr>
          <p:cNvPr id="70" name="CuadroTexto 4">
            <a:extLst>
              <a:ext uri="{FF2B5EF4-FFF2-40B4-BE49-F238E27FC236}">
                <a16:creationId xmlns:a16="http://schemas.microsoft.com/office/drawing/2014/main" id="{B03216FA-4BE9-4090-A5EC-22B64665CE1B}"/>
              </a:ext>
            </a:extLst>
          </p:cNvPr>
          <p:cNvSpPr txBox="1"/>
          <p:nvPr/>
        </p:nvSpPr>
        <p:spPr>
          <a:xfrm>
            <a:off x="4290002" y="3467886"/>
            <a:ext cx="13211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Containers</a:t>
            </a:r>
          </a:p>
        </p:txBody>
      </p:sp>
      <p:sp>
        <p:nvSpPr>
          <p:cNvPr id="71" name="CuadroTexto 4">
            <a:extLst>
              <a:ext uri="{FF2B5EF4-FFF2-40B4-BE49-F238E27FC236}">
                <a16:creationId xmlns:a16="http://schemas.microsoft.com/office/drawing/2014/main" id="{BC70D192-C4B6-4475-81CC-BDDB07C39018}"/>
              </a:ext>
            </a:extLst>
          </p:cNvPr>
          <p:cNvSpPr txBox="1"/>
          <p:nvPr/>
        </p:nvSpPr>
        <p:spPr>
          <a:xfrm>
            <a:off x="6752458" y="3467886"/>
            <a:ext cx="7987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200">
                <a:solidFill>
                  <a:schemeClr val="bg1"/>
                </a:solidFill>
                <a:latin typeface="Graphik" panose="020B0503030202060203" pitchFamily="34" charset="77"/>
              </a:rPr>
              <a:t>Cloud</a:t>
            </a:r>
          </a:p>
        </p:txBody>
      </p:sp>
      <p:pic>
        <p:nvPicPr>
          <p:cNvPr id="20" name="Gráfico 19">
            <a:extLst>
              <a:ext uri="{FF2B5EF4-FFF2-40B4-BE49-F238E27FC236}">
                <a16:creationId xmlns:a16="http://schemas.microsoft.com/office/drawing/2014/main" id="{2DF9A51D-9E27-CB4E-98B0-6DB5769C92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741437" y="3921677"/>
            <a:ext cx="820839" cy="820839"/>
          </a:xfrm>
          <a:prstGeom prst="rect">
            <a:avLst/>
          </a:prstGeom>
        </p:spPr>
      </p:pic>
      <p:pic>
        <p:nvPicPr>
          <p:cNvPr id="311" name="Imagen 6" descr="Icono&#10;&#10;Descripción generada automáticamente">
            <a:extLst>
              <a:ext uri="{FF2B5EF4-FFF2-40B4-BE49-F238E27FC236}">
                <a16:creationId xmlns:a16="http://schemas.microsoft.com/office/drawing/2014/main" id="{F9542D64-905C-0843-81E6-F1120D6884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20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6" descr="Icono&#10;&#10;Descripción generada automáticamente">
            <a:extLst>
              <a:ext uri="{FF2B5EF4-FFF2-40B4-BE49-F238E27FC236}">
                <a16:creationId xmlns:a16="http://schemas.microsoft.com/office/drawing/2014/main" id="{D6EB1732-C3B8-43FE-92C2-9B69EDB5D9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033A1F0-258A-F044-8039-FF110830F4A7}"/>
              </a:ext>
            </a:extLst>
          </p:cNvPr>
          <p:cNvSpPr txBox="1"/>
          <p:nvPr/>
        </p:nvSpPr>
        <p:spPr>
          <a:xfrm>
            <a:off x="901700" y="2279362"/>
            <a:ext cx="734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3200">
                <a:solidFill>
                  <a:srgbClr val="DBBAFF"/>
                </a:solidFill>
                <a:latin typeface="Graphik Medium" panose="020B0503030202060203" pitchFamily="34" charset="77"/>
              </a:rPr>
              <a:t>Automate Everything</a:t>
            </a:r>
          </a:p>
        </p:txBody>
      </p:sp>
    </p:spTree>
    <p:extLst>
      <p:ext uri="{BB962C8B-B14F-4D97-AF65-F5344CB8AC3E}">
        <p14:creationId xmlns:p14="http://schemas.microsoft.com/office/powerpoint/2010/main" val="63033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6" descr="Icono&#10;&#10;Descripción generada automáticamente">
            <a:extLst>
              <a:ext uri="{FF2B5EF4-FFF2-40B4-BE49-F238E27FC236}">
                <a16:creationId xmlns:a16="http://schemas.microsoft.com/office/drawing/2014/main" id="{D6EB1732-C3B8-43FE-92C2-9B69EDB5D9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732EE9B-A30D-6C41-A68C-F6D6BC8CA0D5}"/>
              </a:ext>
            </a:extLst>
          </p:cNvPr>
          <p:cNvSpPr txBox="1"/>
          <p:nvPr/>
        </p:nvSpPr>
        <p:spPr>
          <a:xfrm>
            <a:off x="901700" y="750455"/>
            <a:ext cx="734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3200">
                <a:solidFill>
                  <a:srgbClr val="DBBAFF"/>
                </a:solidFill>
                <a:latin typeface="Graphik Medium" panose="020B0503030202060203" pitchFamily="34" charset="77"/>
              </a:rPr>
              <a:t>Automate Everything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114895F-E2A6-484F-AA26-A123D2CD8393}"/>
              </a:ext>
            </a:extLst>
          </p:cNvPr>
          <p:cNvSpPr txBox="1"/>
          <p:nvPr/>
        </p:nvSpPr>
        <p:spPr>
          <a:xfrm>
            <a:off x="901700" y="1647922"/>
            <a:ext cx="42686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DBBAFF"/>
              </a:buClr>
              <a:buSzPct val="50000"/>
            </a:pPr>
            <a:r>
              <a:rPr lang="es-UY" sz="2000">
                <a:solidFill>
                  <a:schemeClr val="bg1"/>
                </a:solidFill>
                <a:latin typeface="Graphik Light" panose="020B0403030202060203" pitchFamily="34" charset="77"/>
              </a:rPr>
              <a:t>Pipeline</a:t>
            </a:r>
          </a:p>
        </p:txBody>
      </p:sp>
    </p:spTree>
    <p:extLst>
      <p:ext uri="{BB962C8B-B14F-4D97-AF65-F5344CB8AC3E}">
        <p14:creationId xmlns:p14="http://schemas.microsoft.com/office/powerpoint/2010/main" val="124813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>
            <a:extLst>
              <a:ext uri="{FF2B5EF4-FFF2-40B4-BE49-F238E27FC236}">
                <a16:creationId xmlns:a16="http://schemas.microsoft.com/office/drawing/2014/main" id="{3FA083F8-F16A-DC40-91E1-ED9FB5BDD27D}"/>
              </a:ext>
            </a:extLst>
          </p:cNvPr>
          <p:cNvSpPr txBox="1"/>
          <p:nvPr/>
        </p:nvSpPr>
        <p:spPr>
          <a:xfrm>
            <a:off x="378803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Code</a:t>
            </a:r>
          </a:p>
        </p:txBody>
      </p:sp>
      <p:sp>
        <p:nvSpPr>
          <p:cNvPr id="19" name="CuadroTexto 14">
            <a:extLst>
              <a:ext uri="{FF2B5EF4-FFF2-40B4-BE49-F238E27FC236}">
                <a16:creationId xmlns:a16="http://schemas.microsoft.com/office/drawing/2014/main" id="{798D62B8-6DEB-4482-AA91-D58B3834B86E}"/>
              </a:ext>
            </a:extLst>
          </p:cNvPr>
          <p:cNvSpPr txBox="1"/>
          <p:nvPr/>
        </p:nvSpPr>
        <p:spPr>
          <a:xfrm>
            <a:off x="1788244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Build</a:t>
            </a:r>
          </a:p>
        </p:txBody>
      </p:sp>
      <p:sp>
        <p:nvSpPr>
          <p:cNvPr id="20" name="CuadroTexto 14">
            <a:extLst>
              <a:ext uri="{FF2B5EF4-FFF2-40B4-BE49-F238E27FC236}">
                <a16:creationId xmlns:a16="http://schemas.microsoft.com/office/drawing/2014/main" id="{B46CDD96-4C83-4ED2-83E9-8F180F90E2E9}"/>
              </a:ext>
            </a:extLst>
          </p:cNvPr>
          <p:cNvSpPr txBox="1"/>
          <p:nvPr/>
        </p:nvSpPr>
        <p:spPr>
          <a:xfrm>
            <a:off x="3197685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Test</a:t>
            </a:r>
          </a:p>
        </p:txBody>
      </p:sp>
      <p:sp>
        <p:nvSpPr>
          <p:cNvPr id="24" name="CuadroTexto 14">
            <a:extLst>
              <a:ext uri="{FF2B5EF4-FFF2-40B4-BE49-F238E27FC236}">
                <a16:creationId xmlns:a16="http://schemas.microsoft.com/office/drawing/2014/main" id="{D66BD9AD-01D5-4FFD-B6C4-E372558C466B}"/>
              </a:ext>
            </a:extLst>
          </p:cNvPr>
          <p:cNvSpPr txBox="1"/>
          <p:nvPr/>
        </p:nvSpPr>
        <p:spPr>
          <a:xfrm>
            <a:off x="4607126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Integrate</a:t>
            </a:r>
          </a:p>
        </p:txBody>
      </p:sp>
      <p:sp>
        <p:nvSpPr>
          <p:cNvPr id="25" name="CuadroTexto 14">
            <a:extLst>
              <a:ext uri="{FF2B5EF4-FFF2-40B4-BE49-F238E27FC236}">
                <a16:creationId xmlns:a16="http://schemas.microsoft.com/office/drawing/2014/main" id="{3CC4CE6F-3FCA-4C33-96CF-BBC484EC4CF0}"/>
              </a:ext>
            </a:extLst>
          </p:cNvPr>
          <p:cNvSpPr txBox="1"/>
          <p:nvPr/>
        </p:nvSpPr>
        <p:spPr>
          <a:xfrm>
            <a:off x="6016567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Deploy</a:t>
            </a:r>
          </a:p>
        </p:txBody>
      </p:sp>
      <p:sp>
        <p:nvSpPr>
          <p:cNvPr id="26" name="CuadroTexto 14">
            <a:extLst>
              <a:ext uri="{FF2B5EF4-FFF2-40B4-BE49-F238E27FC236}">
                <a16:creationId xmlns:a16="http://schemas.microsoft.com/office/drawing/2014/main" id="{7412CE1D-6A47-42B3-B136-FE59ABFB65D3}"/>
              </a:ext>
            </a:extLst>
          </p:cNvPr>
          <p:cNvSpPr txBox="1"/>
          <p:nvPr/>
        </p:nvSpPr>
        <p:spPr>
          <a:xfrm>
            <a:off x="7426008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>
                <a:solidFill>
                  <a:srgbClr val="C4FC92"/>
                </a:solidFill>
                <a:latin typeface="Graphik Medium" panose="020B0503030202060203" pitchFamily="34" charset="77"/>
              </a:rPr>
              <a:t>R</a:t>
            </a:r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elease</a:t>
            </a:r>
          </a:p>
        </p:txBody>
      </p:sp>
      <p:pic>
        <p:nvPicPr>
          <p:cNvPr id="16" name="Imagen 6" descr="Icono&#10;&#10;Descripción generada automáticamente">
            <a:extLst>
              <a:ext uri="{FF2B5EF4-FFF2-40B4-BE49-F238E27FC236}">
                <a16:creationId xmlns:a16="http://schemas.microsoft.com/office/drawing/2014/main" id="{D6EB1732-C3B8-43FE-92C2-9B69EDB5D9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875AB075-8266-484C-8F5E-7ECD15A592AA}"/>
              </a:ext>
            </a:extLst>
          </p:cNvPr>
          <p:cNvSpPr txBox="1"/>
          <p:nvPr/>
        </p:nvSpPr>
        <p:spPr>
          <a:xfrm>
            <a:off x="272473" y="279942"/>
            <a:ext cx="734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3200">
                <a:solidFill>
                  <a:srgbClr val="DBBAFF"/>
                </a:solidFill>
                <a:latin typeface="Graphik Medium" panose="020B0503030202060203" pitchFamily="34" charset="77"/>
              </a:rPr>
              <a:t>Automate Everything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BAA4A71E-5647-CD4A-97CB-AFD94E05CBE1}"/>
              </a:ext>
            </a:extLst>
          </p:cNvPr>
          <p:cNvSpPr txBox="1"/>
          <p:nvPr/>
        </p:nvSpPr>
        <p:spPr>
          <a:xfrm>
            <a:off x="272473" y="864717"/>
            <a:ext cx="42686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DBBAFF"/>
              </a:buClr>
              <a:buSzPct val="50000"/>
            </a:pPr>
            <a:r>
              <a:rPr lang="es-UY" sz="2000">
                <a:solidFill>
                  <a:schemeClr val="bg1"/>
                </a:solidFill>
                <a:latin typeface="Graphik Light" panose="020B0403030202060203" pitchFamily="34" charset="77"/>
              </a:rPr>
              <a:t>Pipeline</a:t>
            </a:r>
          </a:p>
        </p:txBody>
      </p:sp>
    </p:spTree>
    <p:extLst>
      <p:ext uri="{BB962C8B-B14F-4D97-AF65-F5344CB8AC3E}">
        <p14:creationId xmlns:p14="http://schemas.microsoft.com/office/powerpoint/2010/main" val="423327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>
            <a:extLst>
              <a:ext uri="{FF2B5EF4-FFF2-40B4-BE49-F238E27FC236}">
                <a16:creationId xmlns:a16="http://schemas.microsoft.com/office/drawing/2014/main" id="{3FA083F8-F16A-DC40-91E1-ED9FB5BDD27D}"/>
              </a:ext>
            </a:extLst>
          </p:cNvPr>
          <p:cNvSpPr txBox="1"/>
          <p:nvPr/>
        </p:nvSpPr>
        <p:spPr>
          <a:xfrm>
            <a:off x="378803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Code</a:t>
            </a:r>
          </a:p>
        </p:txBody>
      </p:sp>
      <p:sp>
        <p:nvSpPr>
          <p:cNvPr id="19" name="CuadroTexto 14">
            <a:extLst>
              <a:ext uri="{FF2B5EF4-FFF2-40B4-BE49-F238E27FC236}">
                <a16:creationId xmlns:a16="http://schemas.microsoft.com/office/drawing/2014/main" id="{798D62B8-6DEB-4482-AA91-D58B3834B86E}"/>
              </a:ext>
            </a:extLst>
          </p:cNvPr>
          <p:cNvSpPr txBox="1"/>
          <p:nvPr/>
        </p:nvSpPr>
        <p:spPr>
          <a:xfrm>
            <a:off x="1788244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Build</a:t>
            </a:r>
          </a:p>
        </p:txBody>
      </p:sp>
      <p:sp>
        <p:nvSpPr>
          <p:cNvPr id="20" name="CuadroTexto 14">
            <a:extLst>
              <a:ext uri="{FF2B5EF4-FFF2-40B4-BE49-F238E27FC236}">
                <a16:creationId xmlns:a16="http://schemas.microsoft.com/office/drawing/2014/main" id="{B46CDD96-4C83-4ED2-83E9-8F180F90E2E9}"/>
              </a:ext>
            </a:extLst>
          </p:cNvPr>
          <p:cNvSpPr txBox="1"/>
          <p:nvPr/>
        </p:nvSpPr>
        <p:spPr>
          <a:xfrm>
            <a:off x="3197685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Test</a:t>
            </a:r>
          </a:p>
        </p:txBody>
      </p:sp>
      <p:sp>
        <p:nvSpPr>
          <p:cNvPr id="24" name="CuadroTexto 14">
            <a:extLst>
              <a:ext uri="{FF2B5EF4-FFF2-40B4-BE49-F238E27FC236}">
                <a16:creationId xmlns:a16="http://schemas.microsoft.com/office/drawing/2014/main" id="{D66BD9AD-01D5-4FFD-B6C4-E372558C466B}"/>
              </a:ext>
            </a:extLst>
          </p:cNvPr>
          <p:cNvSpPr txBox="1"/>
          <p:nvPr/>
        </p:nvSpPr>
        <p:spPr>
          <a:xfrm>
            <a:off x="4607126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Integrate</a:t>
            </a:r>
          </a:p>
        </p:txBody>
      </p:sp>
      <p:sp>
        <p:nvSpPr>
          <p:cNvPr id="25" name="CuadroTexto 14">
            <a:extLst>
              <a:ext uri="{FF2B5EF4-FFF2-40B4-BE49-F238E27FC236}">
                <a16:creationId xmlns:a16="http://schemas.microsoft.com/office/drawing/2014/main" id="{3CC4CE6F-3FCA-4C33-96CF-BBC484EC4CF0}"/>
              </a:ext>
            </a:extLst>
          </p:cNvPr>
          <p:cNvSpPr txBox="1"/>
          <p:nvPr/>
        </p:nvSpPr>
        <p:spPr>
          <a:xfrm>
            <a:off x="6016567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Deploy</a:t>
            </a:r>
          </a:p>
        </p:txBody>
      </p:sp>
      <p:sp>
        <p:nvSpPr>
          <p:cNvPr id="26" name="CuadroTexto 14">
            <a:extLst>
              <a:ext uri="{FF2B5EF4-FFF2-40B4-BE49-F238E27FC236}">
                <a16:creationId xmlns:a16="http://schemas.microsoft.com/office/drawing/2014/main" id="{7412CE1D-6A47-42B3-B136-FE59ABFB65D3}"/>
              </a:ext>
            </a:extLst>
          </p:cNvPr>
          <p:cNvSpPr txBox="1"/>
          <p:nvPr/>
        </p:nvSpPr>
        <p:spPr>
          <a:xfrm>
            <a:off x="7426008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>
                <a:solidFill>
                  <a:srgbClr val="C4FC92"/>
                </a:solidFill>
                <a:latin typeface="Graphik Medium" panose="020B0503030202060203" pitchFamily="34" charset="77"/>
              </a:rPr>
              <a:t>R</a:t>
            </a:r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elease</a:t>
            </a:r>
          </a:p>
        </p:txBody>
      </p:sp>
      <p:pic>
        <p:nvPicPr>
          <p:cNvPr id="16" name="Imagen 6" descr="Icono&#10;&#10;Descripción generada automáticamente">
            <a:extLst>
              <a:ext uri="{FF2B5EF4-FFF2-40B4-BE49-F238E27FC236}">
                <a16:creationId xmlns:a16="http://schemas.microsoft.com/office/drawing/2014/main" id="{D6EB1732-C3B8-43FE-92C2-9B69EDB5D9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875AB075-8266-484C-8F5E-7ECD15A592AA}"/>
              </a:ext>
            </a:extLst>
          </p:cNvPr>
          <p:cNvSpPr txBox="1"/>
          <p:nvPr/>
        </p:nvSpPr>
        <p:spPr>
          <a:xfrm>
            <a:off x="272473" y="279942"/>
            <a:ext cx="734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3200">
                <a:solidFill>
                  <a:srgbClr val="DBBAFF"/>
                </a:solidFill>
                <a:latin typeface="Graphik Medium" panose="020B0503030202060203" pitchFamily="34" charset="77"/>
              </a:rPr>
              <a:t>Automate Everything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BAA4A71E-5647-CD4A-97CB-AFD94E05CBE1}"/>
              </a:ext>
            </a:extLst>
          </p:cNvPr>
          <p:cNvSpPr txBox="1"/>
          <p:nvPr/>
        </p:nvSpPr>
        <p:spPr>
          <a:xfrm>
            <a:off x="272473" y="864717"/>
            <a:ext cx="42686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DBBAFF"/>
              </a:buClr>
              <a:buSzPct val="50000"/>
            </a:pPr>
            <a:r>
              <a:rPr lang="es-UY" sz="2000">
                <a:solidFill>
                  <a:schemeClr val="bg1"/>
                </a:solidFill>
                <a:latin typeface="Graphik Light" panose="020B0403030202060203" pitchFamily="34" charset="77"/>
              </a:rPr>
              <a:t>Pipeline</a:t>
            </a:r>
          </a:p>
        </p:txBody>
      </p:sp>
      <p:sp>
        <p:nvSpPr>
          <p:cNvPr id="29" name="Arrow: Right 2">
            <a:extLst>
              <a:ext uri="{FF2B5EF4-FFF2-40B4-BE49-F238E27FC236}">
                <a16:creationId xmlns:a16="http://schemas.microsoft.com/office/drawing/2014/main" id="{9D229E87-4007-E44D-ABE0-23704546A43B}"/>
              </a:ext>
            </a:extLst>
          </p:cNvPr>
          <p:cNvSpPr/>
          <p:nvPr/>
        </p:nvSpPr>
        <p:spPr>
          <a:xfrm>
            <a:off x="380444" y="3049333"/>
            <a:ext cx="5588083" cy="120989"/>
          </a:xfrm>
          <a:prstGeom prst="rightArrow">
            <a:avLst/>
          </a:prstGeom>
          <a:gradFill flip="none" rotWithShape="1">
            <a:gsLst>
              <a:gs pos="0">
                <a:srgbClr val="DBBAFF">
                  <a:shade val="30000"/>
                  <a:satMod val="115000"/>
                </a:srgbClr>
              </a:gs>
              <a:gs pos="50000">
                <a:srgbClr val="DBBAFF">
                  <a:shade val="67500"/>
                  <a:satMod val="115000"/>
                </a:srgbClr>
              </a:gs>
              <a:gs pos="100000">
                <a:srgbClr val="DBBA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30" name="CuadroTexto 8">
            <a:extLst>
              <a:ext uri="{FF2B5EF4-FFF2-40B4-BE49-F238E27FC236}">
                <a16:creationId xmlns:a16="http://schemas.microsoft.com/office/drawing/2014/main" id="{8FCF8D42-A0C2-7948-B9D3-F3383F7F629E}"/>
              </a:ext>
            </a:extLst>
          </p:cNvPr>
          <p:cNvSpPr txBox="1"/>
          <p:nvPr/>
        </p:nvSpPr>
        <p:spPr>
          <a:xfrm>
            <a:off x="2983684" y="2680001"/>
            <a:ext cx="27125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UY" sz="1600" b="1">
                <a:solidFill>
                  <a:srgbClr val="DBBAFF"/>
                </a:solidFill>
                <a:latin typeface="Graphik Light" panose="020B0403030202060203" pitchFamily="34" charset="77"/>
              </a:rPr>
              <a:t>Continuous Integration</a:t>
            </a:r>
          </a:p>
        </p:txBody>
      </p:sp>
    </p:spTree>
    <p:extLst>
      <p:ext uri="{BB962C8B-B14F-4D97-AF65-F5344CB8AC3E}">
        <p14:creationId xmlns:p14="http://schemas.microsoft.com/office/powerpoint/2010/main" val="410775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>
            <a:extLst>
              <a:ext uri="{FF2B5EF4-FFF2-40B4-BE49-F238E27FC236}">
                <a16:creationId xmlns:a16="http://schemas.microsoft.com/office/drawing/2014/main" id="{3FA083F8-F16A-DC40-91E1-ED9FB5BDD27D}"/>
              </a:ext>
            </a:extLst>
          </p:cNvPr>
          <p:cNvSpPr txBox="1"/>
          <p:nvPr/>
        </p:nvSpPr>
        <p:spPr>
          <a:xfrm>
            <a:off x="378803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Code</a:t>
            </a:r>
          </a:p>
        </p:txBody>
      </p:sp>
      <p:sp>
        <p:nvSpPr>
          <p:cNvPr id="19" name="CuadroTexto 14">
            <a:extLst>
              <a:ext uri="{FF2B5EF4-FFF2-40B4-BE49-F238E27FC236}">
                <a16:creationId xmlns:a16="http://schemas.microsoft.com/office/drawing/2014/main" id="{798D62B8-6DEB-4482-AA91-D58B3834B86E}"/>
              </a:ext>
            </a:extLst>
          </p:cNvPr>
          <p:cNvSpPr txBox="1"/>
          <p:nvPr/>
        </p:nvSpPr>
        <p:spPr>
          <a:xfrm>
            <a:off x="1788244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Build</a:t>
            </a:r>
          </a:p>
        </p:txBody>
      </p:sp>
      <p:sp>
        <p:nvSpPr>
          <p:cNvPr id="20" name="CuadroTexto 14">
            <a:extLst>
              <a:ext uri="{FF2B5EF4-FFF2-40B4-BE49-F238E27FC236}">
                <a16:creationId xmlns:a16="http://schemas.microsoft.com/office/drawing/2014/main" id="{B46CDD96-4C83-4ED2-83E9-8F180F90E2E9}"/>
              </a:ext>
            </a:extLst>
          </p:cNvPr>
          <p:cNvSpPr txBox="1"/>
          <p:nvPr/>
        </p:nvSpPr>
        <p:spPr>
          <a:xfrm>
            <a:off x="3197685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Test</a:t>
            </a:r>
          </a:p>
        </p:txBody>
      </p:sp>
      <p:sp>
        <p:nvSpPr>
          <p:cNvPr id="24" name="CuadroTexto 14">
            <a:extLst>
              <a:ext uri="{FF2B5EF4-FFF2-40B4-BE49-F238E27FC236}">
                <a16:creationId xmlns:a16="http://schemas.microsoft.com/office/drawing/2014/main" id="{D66BD9AD-01D5-4FFD-B6C4-E372558C466B}"/>
              </a:ext>
            </a:extLst>
          </p:cNvPr>
          <p:cNvSpPr txBox="1"/>
          <p:nvPr/>
        </p:nvSpPr>
        <p:spPr>
          <a:xfrm>
            <a:off x="4607126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Integrate</a:t>
            </a:r>
          </a:p>
        </p:txBody>
      </p:sp>
      <p:sp>
        <p:nvSpPr>
          <p:cNvPr id="25" name="CuadroTexto 14">
            <a:extLst>
              <a:ext uri="{FF2B5EF4-FFF2-40B4-BE49-F238E27FC236}">
                <a16:creationId xmlns:a16="http://schemas.microsoft.com/office/drawing/2014/main" id="{3CC4CE6F-3FCA-4C33-96CF-BBC484EC4CF0}"/>
              </a:ext>
            </a:extLst>
          </p:cNvPr>
          <p:cNvSpPr txBox="1"/>
          <p:nvPr/>
        </p:nvSpPr>
        <p:spPr>
          <a:xfrm>
            <a:off x="6016567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Deploy</a:t>
            </a:r>
          </a:p>
        </p:txBody>
      </p:sp>
      <p:sp>
        <p:nvSpPr>
          <p:cNvPr id="26" name="CuadroTexto 14">
            <a:extLst>
              <a:ext uri="{FF2B5EF4-FFF2-40B4-BE49-F238E27FC236}">
                <a16:creationId xmlns:a16="http://schemas.microsoft.com/office/drawing/2014/main" id="{7412CE1D-6A47-42B3-B136-FE59ABFB65D3}"/>
              </a:ext>
            </a:extLst>
          </p:cNvPr>
          <p:cNvSpPr txBox="1"/>
          <p:nvPr/>
        </p:nvSpPr>
        <p:spPr>
          <a:xfrm>
            <a:off x="7426008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>
                <a:solidFill>
                  <a:srgbClr val="C4FC92"/>
                </a:solidFill>
                <a:latin typeface="Graphik Medium" panose="020B0503030202060203" pitchFamily="34" charset="77"/>
              </a:rPr>
              <a:t>R</a:t>
            </a:r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elease</a:t>
            </a:r>
          </a:p>
        </p:txBody>
      </p:sp>
      <p:pic>
        <p:nvPicPr>
          <p:cNvPr id="16" name="Imagen 6" descr="Icono&#10;&#10;Descripción generada automáticamente">
            <a:extLst>
              <a:ext uri="{FF2B5EF4-FFF2-40B4-BE49-F238E27FC236}">
                <a16:creationId xmlns:a16="http://schemas.microsoft.com/office/drawing/2014/main" id="{D6EB1732-C3B8-43FE-92C2-9B69EDB5D9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875AB075-8266-484C-8F5E-7ECD15A592AA}"/>
              </a:ext>
            </a:extLst>
          </p:cNvPr>
          <p:cNvSpPr txBox="1"/>
          <p:nvPr/>
        </p:nvSpPr>
        <p:spPr>
          <a:xfrm>
            <a:off x="272473" y="279942"/>
            <a:ext cx="734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3200">
                <a:solidFill>
                  <a:srgbClr val="DBBAFF"/>
                </a:solidFill>
                <a:latin typeface="Graphik Medium" panose="020B0503030202060203" pitchFamily="34" charset="77"/>
              </a:rPr>
              <a:t>Automate Everything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BAA4A71E-5647-CD4A-97CB-AFD94E05CBE1}"/>
              </a:ext>
            </a:extLst>
          </p:cNvPr>
          <p:cNvSpPr txBox="1"/>
          <p:nvPr/>
        </p:nvSpPr>
        <p:spPr>
          <a:xfrm>
            <a:off x="272473" y="864717"/>
            <a:ext cx="42686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DBBAFF"/>
              </a:buClr>
              <a:buSzPct val="50000"/>
            </a:pPr>
            <a:r>
              <a:rPr lang="es-UY" sz="2000">
                <a:solidFill>
                  <a:schemeClr val="bg1"/>
                </a:solidFill>
                <a:latin typeface="Graphik Light" panose="020B0403030202060203" pitchFamily="34" charset="77"/>
              </a:rPr>
              <a:t>Pipeline</a:t>
            </a:r>
          </a:p>
        </p:txBody>
      </p:sp>
      <p:sp>
        <p:nvSpPr>
          <p:cNvPr id="29" name="Arrow: Right 2">
            <a:extLst>
              <a:ext uri="{FF2B5EF4-FFF2-40B4-BE49-F238E27FC236}">
                <a16:creationId xmlns:a16="http://schemas.microsoft.com/office/drawing/2014/main" id="{9D229E87-4007-E44D-ABE0-23704546A43B}"/>
              </a:ext>
            </a:extLst>
          </p:cNvPr>
          <p:cNvSpPr/>
          <p:nvPr/>
        </p:nvSpPr>
        <p:spPr>
          <a:xfrm>
            <a:off x="380444" y="3049333"/>
            <a:ext cx="5588083" cy="120989"/>
          </a:xfrm>
          <a:prstGeom prst="rightArrow">
            <a:avLst/>
          </a:prstGeom>
          <a:gradFill flip="none" rotWithShape="1">
            <a:gsLst>
              <a:gs pos="0">
                <a:srgbClr val="DBBAFF">
                  <a:shade val="30000"/>
                  <a:satMod val="115000"/>
                </a:srgbClr>
              </a:gs>
              <a:gs pos="50000">
                <a:srgbClr val="DBBAFF">
                  <a:shade val="67500"/>
                  <a:satMod val="115000"/>
                </a:srgbClr>
              </a:gs>
              <a:gs pos="100000">
                <a:srgbClr val="DBBA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30" name="CuadroTexto 8">
            <a:extLst>
              <a:ext uri="{FF2B5EF4-FFF2-40B4-BE49-F238E27FC236}">
                <a16:creationId xmlns:a16="http://schemas.microsoft.com/office/drawing/2014/main" id="{8FCF8D42-A0C2-7948-B9D3-F3383F7F629E}"/>
              </a:ext>
            </a:extLst>
          </p:cNvPr>
          <p:cNvSpPr txBox="1"/>
          <p:nvPr/>
        </p:nvSpPr>
        <p:spPr>
          <a:xfrm>
            <a:off x="2983684" y="2680001"/>
            <a:ext cx="27125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UY" sz="1600" b="1">
                <a:solidFill>
                  <a:srgbClr val="DBBAFF"/>
                </a:solidFill>
                <a:latin typeface="Graphik Light" panose="020B0403030202060203" pitchFamily="34" charset="77"/>
              </a:rPr>
              <a:t>Continuous Integration</a:t>
            </a:r>
          </a:p>
        </p:txBody>
      </p:sp>
      <p:sp>
        <p:nvSpPr>
          <p:cNvPr id="31" name="Arrow: Right 2">
            <a:extLst>
              <a:ext uri="{FF2B5EF4-FFF2-40B4-BE49-F238E27FC236}">
                <a16:creationId xmlns:a16="http://schemas.microsoft.com/office/drawing/2014/main" id="{6826B2DB-2660-3A42-B2D3-E5A034F6A123}"/>
              </a:ext>
            </a:extLst>
          </p:cNvPr>
          <p:cNvSpPr/>
          <p:nvPr/>
        </p:nvSpPr>
        <p:spPr>
          <a:xfrm>
            <a:off x="380445" y="3805064"/>
            <a:ext cx="7009210" cy="120989"/>
          </a:xfrm>
          <a:prstGeom prst="rightArrow">
            <a:avLst/>
          </a:prstGeom>
          <a:gradFill flip="none" rotWithShape="1">
            <a:gsLst>
              <a:gs pos="0">
                <a:srgbClr val="DBBAFF">
                  <a:shade val="30000"/>
                  <a:satMod val="115000"/>
                </a:srgbClr>
              </a:gs>
              <a:gs pos="50000">
                <a:srgbClr val="DBBAFF">
                  <a:shade val="67500"/>
                  <a:satMod val="115000"/>
                </a:srgbClr>
              </a:gs>
              <a:gs pos="100000">
                <a:srgbClr val="DBBA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32" name="CuadroTexto 8">
            <a:extLst>
              <a:ext uri="{FF2B5EF4-FFF2-40B4-BE49-F238E27FC236}">
                <a16:creationId xmlns:a16="http://schemas.microsoft.com/office/drawing/2014/main" id="{B800DEE1-E127-DB48-95CD-72954F4B6426}"/>
              </a:ext>
            </a:extLst>
          </p:cNvPr>
          <p:cNvSpPr txBox="1"/>
          <p:nvPr/>
        </p:nvSpPr>
        <p:spPr>
          <a:xfrm>
            <a:off x="4510087" y="3435732"/>
            <a:ext cx="27125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UY" sz="1600" b="1">
                <a:solidFill>
                  <a:srgbClr val="DBBAFF"/>
                </a:solidFill>
                <a:latin typeface="Graphik Light" panose="020B0403030202060203" pitchFamily="34" charset="77"/>
              </a:rPr>
              <a:t>Continuous Delivery</a:t>
            </a:r>
          </a:p>
        </p:txBody>
      </p:sp>
    </p:spTree>
    <p:extLst>
      <p:ext uri="{BB962C8B-B14F-4D97-AF65-F5344CB8AC3E}">
        <p14:creationId xmlns:p14="http://schemas.microsoft.com/office/powerpoint/2010/main" val="381820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>
            <a:extLst>
              <a:ext uri="{FF2B5EF4-FFF2-40B4-BE49-F238E27FC236}">
                <a16:creationId xmlns:a16="http://schemas.microsoft.com/office/drawing/2014/main" id="{3FA083F8-F16A-DC40-91E1-ED9FB5BDD27D}"/>
              </a:ext>
            </a:extLst>
          </p:cNvPr>
          <p:cNvSpPr txBox="1"/>
          <p:nvPr/>
        </p:nvSpPr>
        <p:spPr>
          <a:xfrm>
            <a:off x="378803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Code</a:t>
            </a:r>
          </a:p>
        </p:txBody>
      </p:sp>
      <p:sp>
        <p:nvSpPr>
          <p:cNvPr id="19" name="CuadroTexto 14">
            <a:extLst>
              <a:ext uri="{FF2B5EF4-FFF2-40B4-BE49-F238E27FC236}">
                <a16:creationId xmlns:a16="http://schemas.microsoft.com/office/drawing/2014/main" id="{798D62B8-6DEB-4482-AA91-D58B3834B86E}"/>
              </a:ext>
            </a:extLst>
          </p:cNvPr>
          <p:cNvSpPr txBox="1"/>
          <p:nvPr/>
        </p:nvSpPr>
        <p:spPr>
          <a:xfrm>
            <a:off x="1788244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Build</a:t>
            </a:r>
          </a:p>
        </p:txBody>
      </p:sp>
      <p:sp>
        <p:nvSpPr>
          <p:cNvPr id="20" name="CuadroTexto 14">
            <a:extLst>
              <a:ext uri="{FF2B5EF4-FFF2-40B4-BE49-F238E27FC236}">
                <a16:creationId xmlns:a16="http://schemas.microsoft.com/office/drawing/2014/main" id="{B46CDD96-4C83-4ED2-83E9-8F180F90E2E9}"/>
              </a:ext>
            </a:extLst>
          </p:cNvPr>
          <p:cNvSpPr txBox="1"/>
          <p:nvPr/>
        </p:nvSpPr>
        <p:spPr>
          <a:xfrm>
            <a:off x="3197685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Test</a:t>
            </a:r>
          </a:p>
        </p:txBody>
      </p:sp>
      <p:sp>
        <p:nvSpPr>
          <p:cNvPr id="24" name="CuadroTexto 14">
            <a:extLst>
              <a:ext uri="{FF2B5EF4-FFF2-40B4-BE49-F238E27FC236}">
                <a16:creationId xmlns:a16="http://schemas.microsoft.com/office/drawing/2014/main" id="{D66BD9AD-01D5-4FFD-B6C4-E372558C466B}"/>
              </a:ext>
            </a:extLst>
          </p:cNvPr>
          <p:cNvSpPr txBox="1"/>
          <p:nvPr/>
        </p:nvSpPr>
        <p:spPr>
          <a:xfrm>
            <a:off x="4607126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Integrate</a:t>
            </a:r>
          </a:p>
        </p:txBody>
      </p:sp>
      <p:sp>
        <p:nvSpPr>
          <p:cNvPr id="25" name="CuadroTexto 14">
            <a:extLst>
              <a:ext uri="{FF2B5EF4-FFF2-40B4-BE49-F238E27FC236}">
                <a16:creationId xmlns:a16="http://schemas.microsoft.com/office/drawing/2014/main" id="{3CC4CE6F-3FCA-4C33-96CF-BBC484EC4CF0}"/>
              </a:ext>
            </a:extLst>
          </p:cNvPr>
          <p:cNvSpPr txBox="1"/>
          <p:nvPr/>
        </p:nvSpPr>
        <p:spPr>
          <a:xfrm>
            <a:off x="6016567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Deploy</a:t>
            </a:r>
          </a:p>
        </p:txBody>
      </p:sp>
      <p:sp>
        <p:nvSpPr>
          <p:cNvPr id="26" name="CuadroTexto 14">
            <a:extLst>
              <a:ext uri="{FF2B5EF4-FFF2-40B4-BE49-F238E27FC236}">
                <a16:creationId xmlns:a16="http://schemas.microsoft.com/office/drawing/2014/main" id="{7412CE1D-6A47-42B3-B136-FE59ABFB65D3}"/>
              </a:ext>
            </a:extLst>
          </p:cNvPr>
          <p:cNvSpPr txBox="1"/>
          <p:nvPr/>
        </p:nvSpPr>
        <p:spPr>
          <a:xfrm>
            <a:off x="7426008" y="1972414"/>
            <a:ext cx="13655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>
                <a:solidFill>
                  <a:srgbClr val="C4FC92"/>
                </a:solidFill>
                <a:latin typeface="Graphik Medium" panose="020B0503030202060203" pitchFamily="34" charset="77"/>
              </a:rPr>
              <a:t>R</a:t>
            </a:r>
            <a:r>
              <a:rPr lang="es-UY" sz="1800">
                <a:solidFill>
                  <a:srgbClr val="C4FC92"/>
                </a:solidFill>
                <a:latin typeface="Graphik Medium" panose="020B0503030202060203" pitchFamily="34" charset="77"/>
              </a:rPr>
              <a:t>elease</a:t>
            </a:r>
          </a:p>
        </p:txBody>
      </p:sp>
      <p:pic>
        <p:nvPicPr>
          <p:cNvPr id="16" name="Imagen 6" descr="Icono&#10;&#10;Descripción generada automáticamente">
            <a:extLst>
              <a:ext uri="{FF2B5EF4-FFF2-40B4-BE49-F238E27FC236}">
                <a16:creationId xmlns:a16="http://schemas.microsoft.com/office/drawing/2014/main" id="{D6EB1732-C3B8-43FE-92C2-9B69EDB5D9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875AB075-8266-484C-8F5E-7ECD15A592AA}"/>
              </a:ext>
            </a:extLst>
          </p:cNvPr>
          <p:cNvSpPr txBox="1"/>
          <p:nvPr/>
        </p:nvSpPr>
        <p:spPr>
          <a:xfrm>
            <a:off x="272473" y="279942"/>
            <a:ext cx="734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3200">
                <a:solidFill>
                  <a:srgbClr val="DBBAFF"/>
                </a:solidFill>
                <a:latin typeface="Graphik Medium" panose="020B0503030202060203" pitchFamily="34" charset="77"/>
              </a:rPr>
              <a:t>Automate Everything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BAA4A71E-5647-CD4A-97CB-AFD94E05CBE1}"/>
              </a:ext>
            </a:extLst>
          </p:cNvPr>
          <p:cNvSpPr txBox="1"/>
          <p:nvPr/>
        </p:nvSpPr>
        <p:spPr>
          <a:xfrm>
            <a:off x="272473" y="864717"/>
            <a:ext cx="42686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DBBAFF"/>
              </a:buClr>
              <a:buSzPct val="50000"/>
            </a:pPr>
            <a:r>
              <a:rPr lang="es-UY" sz="2000">
                <a:solidFill>
                  <a:schemeClr val="bg1"/>
                </a:solidFill>
                <a:latin typeface="Graphik Light" panose="020B0403030202060203" pitchFamily="34" charset="77"/>
              </a:rPr>
              <a:t>Pipeline</a:t>
            </a:r>
          </a:p>
        </p:txBody>
      </p:sp>
      <p:sp>
        <p:nvSpPr>
          <p:cNvPr id="29" name="Arrow: Right 2">
            <a:extLst>
              <a:ext uri="{FF2B5EF4-FFF2-40B4-BE49-F238E27FC236}">
                <a16:creationId xmlns:a16="http://schemas.microsoft.com/office/drawing/2014/main" id="{9D229E87-4007-E44D-ABE0-23704546A43B}"/>
              </a:ext>
            </a:extLst>
          </p:cNvPr>
          <p:cNvSpPr/>
          <p:nvPr/>
        </p:nvSpPr>
        <p:spPr>
          <a:xfrm>
            <a:off x="380444" y="3049333"/>
            <a:ext cx="5588083" cy="120989"/>
          </a:xfrm>
          <a:prstGeom prst="rightArrow">
            <a:avLst/>
          </a:prstGeom>
          <a:gradFill flip="none" rotWithShape="1">
            <a:gsLst>
              <a:gs pos="0">
                <a:srgbClr val="DBBAFF">
                  <a:shade val="30000"/>
                  <a:satMod val="115000"/>
                </a:srgbClr>
              </a:gs>
              <a:gs pos="50000">
                <a:srgbClr val="DBBAFF">
                  <a:shade val="67500"/>
                  <a:satMod val="115000"/>
                </a:srgbClr>
              </a:gs>
              <a:gs pos="100000">
                <a:srgbClr val="DBBA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30" name="CuadroTexto 8">
            <a:extLst>
              <a:ext uri="{FF2B5EF4-FFF2-40B4-BE49-F238E27FC236}">
                <a16:creationId xmlns:a16="http://schemas.microsoft.com/office/drawing/2014/main" id="{8FCF8D42-A0C2-7948-B9D3-F3383F7F629E}"/>
              </a:ext>
            </a:extLst>
          </p:cNvPr>
          <p:cNvSpPr txBox="1"/>
          <p:nvPr/>
        </p:nvSpPr>
        <p:spPr>
          <a:xfrm>
            <a:off x="2983684" y="2680001"/>
            <a:ext cx="27125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UY" sz="1600" b="1">
                <a:solidFill>
                  <a:srgbClr val="DBBAFF"/>
                </a:solidFill>
                <a:latin typeface="Graphik Light" panose="020B0403030202060203" pitchFamily="34" charset="77"/>
              </a:rPr>
              <a:t>Continuous Integration</a:t>
            </a:r>
          </a:p>
        </p:txBody>
      </p:sp>
      <p:sp>
        <p:nvSpPr>
          <p:cNvPr id="31" name="Arrow: Right 2">
            <a:extLst>
              <a:ext uri="{FF2B5EF4-FFF2-40B4-BE49-F238E27FC236}">
                <a16:creationId xmlns:a16="http://schemas.microsoft.com/office/drawing/2014/main" id="{6826B2DB-2660-3A42-B2D3-E5A034F6A123}"/>
              </a:ext>
            </a:extLst>
          </p:cNvPr>
          <p:cNvSpPr/>
          <p:nvPr/>
        </p:nvSpPr>
        <p:spPr>
          <a:xfrm>
            <a:off x="380445" y="3805064"/>
            <a:ext cx="7009210" cy="120989"/>
          </a:xfrm>
          <a:prstGeom prst="rightArrow">
            <a:avLst/>
          </a:prstGeom>
          <a:gradFill flip="none" rotWithShape="1">
            <a:gsLst>
              <a:gs pos="0">
                <a:srgbClr val="DBBAFF">
                  <a:shade val="30000"/>
                  <a:satMod val="115000"/>
                </a:srgbClr>
              </a:gs>
              <a:gs pos="50000">
                <a:srgbClr val="DBBAFF">
                  <a:shade val="67500"/>
                  <a:satMod val="115000"/>
                </a:srgbClr>
              </a:gs>
              <a:gs pos="100000">
                <a:srgbClr val="DBBA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32" name="CuadroTexto 8">
            <a:extLst>
              <a:ext uri="{FF2B5EF4-FFF2-40B4-BE49-F238E27FC236}">
                <a16:creationId xmlns:a16="http://schemas.microsoft.com/office/drawing/2014/main" id="{B800DEE1-E127-DB48-95CD-72954F4B6426}"/>
              </a:ext>
            </a:extLst>
          </p:cNvPr>
          <p:cNvSpPr txBox="1"/>
          <p:nvPr/>
        </p:nvSpPr>
        <p:spPr>
          <a:xfrm>
            <a:off x="4510087" y="3435732"/>
            <a:ext cx="27125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UY" sz="1600" b="1">
                <a:solidFill>
                  <a:srgbClr val="DBBAFF"/>
                </a:solidFill>
                <a:latin typeface="Graphik Light" panose="020B0403030202060203" pitchFamily="34" charset="77"/>
              </a:rPr>
              <a:t>Continuous Delivery</a:t>
            </a:r>
          </a:p>
        </p:txBody>
      </p:sp>
      <p:sp>
        <p:nvSpPr>
          <p:cNvPr id="33" name="Arrow: Right 2">
            <a:extLst>
              <a:ext uri="{FF2B5EF4-FFF2-40B4-BE49-F238E27FC236}">
                <a16:creationId xmlns:a16="http://schemas.microsoft.com/office/drawing/2014/main" id="{038A9E66-81ED-8B48-871D-DE391CA99F95}"/>
              </a:ext>
            </a:extLst>
          </p:cNvPr>
          <p:cNvSpPr/>
          <p:nvPr/>
        </p:nvSpPr>
        <p:spPr>
          <a:xfrm>
            <a:off x="380444" y="4560795"/>
            <a:ext cx="8411132" cy="120989"/>
          </a:xfrm>
          <a:prstGeom prst="rightArrow">
            <a:avLst/>
          </a:prstGeom>
          <a:gradFill flip="none" rotWithShape="1">
            <a:gsLst>
              <a:gs pos="0">
                <a:srgbClr val="DBBAFF">
                  <a:shade val="30000"/>
                  <a:satMod val="115000"/>
                </a:srgbClr>
              </a:gs>
              <a:gs pos="50000">
                <a:srgbClr val="DBBAFF">
                  <a:shade val="67500"/>
                  <a:satMod val="115000"/>
                </a:srgbClr>
              </a:gs>
              <a:gs pos="100000">
                <a:srgbClr val="DBBA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34" name="CuadroTexto 8">
            <a:extLst>
              <a:ext uri="{FF2B5EF4-FFF2-40B4-BE49-F238E27FC236}">
                <a16:creationId xmlns:a16="http://schemas.microsoft.com/office/drawing/2014/main" id="{11D2C665-A18E-3049-A3C5-865CB1D0C482}"/>
              </a:ext>
            </a:extLst>
          </p:cNvPr>
          <p:cNvSpPr txBox="1"/>
          <p:nvPr/>
        </p:nvSpPr>
        <p:spPr>
          <a:xfrm>
            <a:off x="5919527" y="4191463"/>
            <a:ext cx="27125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UY" sz="1600" b="1">
                <a:solidFill>
                  <a:srgbClr val="DBBAFF"/>
                </a:solidFill>
                <a:latin typeface="Graphik Light" panose="020B0403030202060203" pitchFamily="34" charset="77"/>
              </a:rPr>
              <a:t>Continuous Deployment</a:t>
            </a:r>
          </a:p>
        </p:txBody>
      </p:sp>
    </p:spTree>
    <p:extLst>
      <p:ext uri="{BB962C8B-B14F-4D97-AF65-F5344CB8AC3E}">
        <p14:creationId xmlns:p14="http://schemas.microsoft.com/office/powerpoint/2010/main" val="331610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cono&#10;&#10;Descripción generada automáticamente">
            <a:extLst>
              <a:ext uri="{FF2B5EF4-FFF2-40B4-BE49-F238E27FC236}">
                <a16:creationId xmlns:a16="http://schemas.microsoft.com/office/drawing/2014/main" id="{36612BA6-CA1A-444D-A49E-A059D97237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pic>
        <p:nvPicPr>
          <p:cNvPr id="5" name="Picture 4" descr="A picture containing arrow&#10;&#10;Description automatically generated">
            <a:extLst>
              <a:ext uri="{FF2B5EF4-FFF2-40B4-BE49-F238E27FC236}">
                <a16:creationId xmlns:a16="http://schemas.microsoft.com/office/drawing/2014/main" id="{259E7270-6443-4575-AA0F-F4EB662D0A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029" y="1310732"/>
            <a:ext cx="5433941" cy="2522036"/>
          </a:xfrm>
          <a:prstGeom prst="rect">
            <a:avLst/>
          </a:prstGeom>
        </p:spPr>
      </p:pic>
      <p:sp>
        <p:nvSpPr>
          <p:cNvPr id="4" name="CuadroTexto 15">
            <a:extLst>
              <a:ext uri="{FF2B5EF4-FFF2-40B4-BE49-F238E27FC236}">
                <a16:creationId xmlns:a16="http://schemas.microsoft.com/office/drawing/2014/main" id="{A9FCF88C-38E3-4788-8D1F-8BF90FF1A55F}"/>
              </a:ext>
            </a:extLst>
          </p:cNvPr>
          <p:cNvSpPr txBox="1"/>
          <p:nvPr/>
        </p:nvSpPr>
        <p:spPr>
          <a:xfrm>
            <a:off x="901700" y="750455"/>
            <a:ext cx="734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3200" dirty="0">
                <a:solidFill>
                  <a:srgbClr val="DBBAFF"/>
                </a:solidFill>
                <a:latin typeface="Graphik Medium" panose="020B0503030202060203" pitchFamily="34" charset="77"/>
              </a:rPr>
              <a:t>DevOps</a:t>
            </a:r>
          </a:p>
        </p:txBody>
      </p:sp>
    </p:spTree>
    <p:extLst>
      <p:ext uri="{BB962C8B-B14F-4D97-AF65-F5344CB8AC3E}">
        <p14:creationId xmlns:p14="http://schemas.microsoft.com/office/powerpoint/2010/main" val="312680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cono&#10;&#10;Descripción generada automáticamente">
            <a:extLst>
              <a:ext uri="{FF2B5EF4-FFF2-40B4-BE49-F238E27FC236}">
                <a16:creationId xmlns:a16="http://schemas.microsoft.com/office/drawing/2014/main" id="{36612BA6-CA1A-444D-A49E-A059D97237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8433F859-0AB1-7945-8078-87270A44935D}"/>
              </a:ext>
            </a:extLst>
          </p:cNvPr>
          <p:cNvSpPr/>
          <p:nvPr/>
        </p:nvSpPr>
        <p:spPr>
          <a:xfrm>
            <a:off x="5785757" y="2041072"/>
            <a:ext cx="2171700" cy="106135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ED9D8E1-5620-3D44-813E-9EEB2CDA34E7}"/>
              </a:ext>
            </a:extLst>
          </p:cNvPr>
          <p:cNvSpPr txBox="1"/>
          <p:nvPr/>
        </p:nvSpPr>
        <p:spPr>
          <a:xfrm>
            <a:off x="6069043" y="2371695"/>
            <a:ext cx="1605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rgbClr val="C4FC92"/>
                </a:solidFill>
                <a:latin typeface="Graphik Medium" panose="020B0503030202060203" pitchFamily="34" charset="77"/>
              </a:rPr>
              <a:t>Tools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0B0E247-D008-764C-8AC5-905DF8761177}"/>
              </a:ext>
            </a:extLst>
          </p:cNvPr>
          <p:cNvSpPr/>
          <p:nvPr/>
        </p:nvSpPr>
        <p:spPr>
          <a:xfrm>
            <a:off x="1186543" y="2041072"/>
            <a:ext cx="2171700" cy="106135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68F9E98-5097-9042-87C4-FF81C806E72D}"/>
              </a:ext>
            </a:extLst>
          </p:cNvPr>
          <p:cNvSpPr txBox="1"/>
          <p:nvPr/>
        </p:nvSpPr>
        <p:spPr>
          <a:xfrm>
            <a:off x="1469829" y="2371695"/>
            <a:ext cx="1605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chemeClr val="tx1">
                    <a:lumMod val="95000"/>
                    <a:lumOff val="5000"/>
                  </a:schemeClr>
                </a:solidFill>
                <a:latin typeface="Graphik Medium" panose="020B0503030202060203" pitchFamily="34" charset="77"/>
              </a:rPr>
              <a:t>Teams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979B8FD-1D19-5B44-B5E7-DD0B441C5AE8}"/>
              </a:ext>
            </a:extLst>
          </p:cNvPr>
          <p:cNvSpPr/>
          <p:nvPr/>
        </p:nvSpPr>
        <p:spPr>
          <a:xfrm>
            <a:off x="3486150" y="2041072"/>
            <a:ext cx="2171700" cy="106135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23755DF5-ECD2-6C4C-BFA4-EF46CBB9FDC0}"/>
              </a:ext>
            </a:extLst>
          </p:cNvPr>
          <p:cNvSpPr txBox="1"/>
          <p:nvPr/>
        </p:nvSpPr>
        <p:spPr>
          <a:xfrm>
            <a:off x="3769436" y="2371695"/>
            <a:ext cx="1605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2000">
                <a:solidFill>
                  <a:schemeClr val="tx1">
                    <a:lumMod val="95000"/>
                    <a:lumOff val="5000"/>
                  </a:schemeClr>
                </a:solidFill>
                <a:latin typeface="Graphik Medium" panose="020B0503030202060203" pitchFamily="34" charset="77"/>
              </a:rPr>
              <a:t>Process</a:t>
            </a:r>
          </a:p>
        </p:txBody>
      </p:sp>
    </p:spTree>
    <p:extLst>
      <p:ext uri="{BB962C8B-B14F-4D97-AF65-F5344CB8AC3E}">
        <p14:creationId xmlns:p14="http://schemas.microsoft.com/office/powerpoint/2010/main" val="264637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arrow&#10;&#10;Description automatically generated">
            <a:extLst>
              <a:ext uri="{FF2B5EF4-FFF2-40B4-BE49-F238E27FC236}">
                <a16:creationId xmlns:a16="http://schemas.microsoft.com/office/drawing/2014/main" id="{50FB4F5A-CF98-4D84-B320-D85BDFD24B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029" y="1310732"/>
            <a:ext cx="5433941" cy="2522036"/>
          </a:xfrm>
          <a:prstGeom prst="rect">
            <a:avLst/>
          </a:prstGeom>
        </p:spPr>
      </p:pic>
      <p:pic>
        <p:nvPicPr>
          <p:cNvPr id="48" name="Imagen 6" descr="Icono&#10;&#10;Descripción generada automáticamente">
            <a:extLst>
              <a:ext uri="{FF2B5EF4-FFF2-40B4-BE49-F238E27FC236}">
                <a16:creationId xmlns:a16="http://schemas.microsoft.com/office/drawing/2014/main" id="{EC9D15A1-E1FA-43BB-9767-7108D93723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59" name="CuadroTexto 8">
            <a:extLst>
              <a:ext uri="{FF2B5EF4-FFF2-40B4-BE49-F238E27FC236}">
                <a16:creationId xmlns:a16="http://schemas.microsoft.com/office/drawing/2014/main" id="{880005CD-CF7B-419D-B3F8-7B2B37039E6A}"/>
              </a:ext>
            </a:extLst>
          </p:cNvPr>
          <p:cNvSpPr txBox="1"/>
          <p:nvPr/>
        </p:nvSpPr>
        <p:spPr>
          <a:xfrm>
            <a:off x="2015699" y="697471"/>
            <a:ext cx="2400246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/>
              </a:rPr>
              <a:t>Sketch </a:t>
            </a:r>
            <a:r>
              <a:rPr lang="es-UY" sz="1600" err="1">
                <a:solidFill>
                  <a:srgbClr val="C4FC92"/>
                </a:solidFill>
                <a:latin typeface="Graphik Light"/>
              </a:rPr>
              <a:t>Integration</a:t>
            </a:r>
          </a:p>
        </p:txBody>
      </p:sp>
    </p:spTree>
    <p:extLst>
      <p:ext uri="{BB962C8B-B14F-4D97-AF65-F5344CB8AC3E}">
        <p14:creationId xmlns:p14="http://schemas.microsoft.com/office/powerpoint/2010/main" val="130646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arrow&#10;&#10;Description automatically generated">
            <a:extLst>
              <a:ext uri="{FF2B5EF4-FFF2-40B4-BE49-F238E27FC236}">
                <a16:creationId xmlns:a16="http://schemas.microsoft.com/office/drawing/2014/main" id="{50FB4F5A-CF98-4D84-B320-D85BDFD24B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029" y="1310732"/>
            <a:ext cx="5433941" cy="2522036"/>
          </a:xfrm>
          <a:prstGeom prst="rect">
            <a:avLst/>
          </a:prstGeom>
        </p:spPr>
      </p:pic>
      <p:pic>
        <p:nvPicPr>
          <p:cNvPr id="48" name="Imagen 6" descr="Icono&#10;&#10;Descripción generada automáticamente">
            <a:extLst>
              <a:ext uri="{FF2B5EF4-FFF2-40B4-BE49-F238E27FC236}">
                <a16:creationId xmlns:a16="http://schemas.microsoft.com/office/drawing/2014/main" id="{EC9D15A1-E1FA-43BB-9767-7108D93723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55" name="CuadroTexto 8">
            <a:extLst>
              <a:ext uri="{FF2B5EF4-FFF2-40B4-BE49-F238E27FC236}">
                <a16:creationId xmlns:a16="http://schemas.microsoft.com/office/drawing/2014/main" id="{DF6F0EE6-0AE2-495E-8A37-47067A97431B}"/>
              </a:ext>
            </a:extLst>
          </p:cNvPr>
          <p:cNvSpPr txBox="1"/>
          <p:nvPr/>
        </p:nvSpPr>
        <p:spPr>
          <a:xfrm>
            <a:off x="1023016" y="1219823"/>
            <a:ext cx="13271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Modules</a:t>
            </a:r>
          </a:p>
        </p:txBody>
      </p:sp>
      <p:sp>
        <p:nvSpPr>
          <p:cNvPr id="57" name="CuadroTexto 8">
            <a:extLst>
              <a:ext uri="{FF2B5EF4-FFF2-40B4-BE49-F238E27FC236}">
                <a16:creationId xmlns:a16="http://schemas.microsoft.com/office/drawing/2014/main" id="{5A21DB3E-67FA-492E-BAF5-52B62443E2FC}"/>
              </a:ext>
            </a:extLst>
          </p:cNvPr>
          <p:cNvSpPr txBox="1"/>
          <p:nvPr/>
        </p:nvSpPr>
        <p:spPr>
          <a:xfrm>
            <a:off x="842105" y="1638732"/>
            <a:ext cx="1076684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/>
              </a:rPr>
              <a:t>Matrix</a:t>
            </a:r>
            <a:endParaRPr lang="es-UY" sz="1600">
              <a:solidFill>
                <a:srgbClr val="C4FC92"/>
              </a:solidFill>
              <a:latin typeface="Graphik Light" panose="020B0403030202060203" pitchFamily="34" charset="77"/>
            </a:endParaRPr>
          </a:p>
        </p:txBody>
      </p:sp>
      <p:sp>
        <p:nvSpPr>
          <p:cNvPr id="59" name="CuadroTexto 8">
            <a:extLst>
              <a:ext uri="{FF2B5EF4-FFF2-40B4-BE49-F238E27FC236}">
                <a16:creationId xmlns:a16="http://schemas.microsoft.com/office/drawing/2014/main" id="{880005CD-CF7B-419D-B3F8-7B2B37039E6A}"/>
              </a:ext>
            </a:extLst>
          </p:cNvPr>
          <p:cNvSpPr txBox="1"/>
          <p:nvPr/>
        </p:nvSpPr>
        <p:spPr>
          <a:xfrm>
            <a:off x="2015699" y="697471"/>
            <a:ext cx="2400246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/>
              </a:rPr>
              <a:t>Sketch Integration</a:t>
            </a:r>
          </a:p>
        </p:txBody>
      </p:sp>
    </p:spTree>
    <p:extLst>
      <p:ext uri="{BB962C8B-B14F-4D97-AF65-F5344CB8AC3E}">
        <p14:creationId xmlns:p14="http://schemas.microsoft.com/office/powerpoint/2010/main" val="11451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arrow&#10;&#10;Description automatically generated">
            <a:extLst>
              <a:ext uri="{FF2B5EF4-FFF2-40B4-BE49-F238E27FC236}">
                <a16:creationId xmlns:a16="http://schemas.microsoft.com/office/drawing/2014/main" id="{50FB4F5A-CF98-4D84-B320-D85BDFD24B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029" y="1310732"/>
            <a:ext cx="5433941" cy="2522036"/>
          </a:xfrm>
          <a:prstGeom prst="rect">
            <a:avLst/>
          </a:prstGeom>
        </p:spPr>
      </p:pic>
      <p:pic>
        <p:nvPicPr>
          <p:cNvPr id="48" name="Imagen 6" descr="Icono&#10;&#10;Descripción generada automáticamente">
            <a:extLst>
              <a:ext uri="{FF2B5EF4-FFF2-40B4-BE49-F238E27FC236}">
                <a16:creationId xmlns:a16="http://schemas.microsoft.com/office/drawing/2014/main" id="{EC9D15A1-E1FA-43BB-9767-7108D93723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55" name="CuadroTexto 8">
            <a:extLst>
              <a:ext uri="{FF2B5EF4-FFF2-40B4-BE49-F238E27FC236}">
                <a16:creationId xmlns:a16="http://schemas.microsoft.com/office/drawing/2014/main" id="{DF6F0EE6-0AE2-495E-8A37-47067A97431B}"/>
              </a:ext>
            </a:extLst>
          </p:cNvPr>
          <p:cNvSpPr txBox="1"/>
          <p:nvPr/>
        </p:nvSpPr>
        <p:spPr>
          <a:xfrm>
            <a:off x="1023016" y="1219823"/>
            <a:ext cx="13271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Modules</a:t>
            </a:r>
          </a:p>
        </p:txBody>
      </p:sp>
      <p:sp>
        <p:nvSpPr>
          <p:cNvPr id="57" name="CuadroTexto 8">
            <a:extLst>
              <a:ext uri="{FF2B5EF4-FFF2-40B4-BE49-F238E27FC236}">
                <a16:creationId xmlns:a16="http://schemas.microsoft.com/office/drawing/2014/main" id="{5A21DB3E-67FA-492E-BAF5-52B62443E2FC}"/>
              </a:ext>
            </a:extLst>
          </p:cNvPr>
          <p:cNvSpPr txBox="1"/>
          <p:nvPr/>
        </p:nvSpPr>
        <p:spPr>
          <a:xfrm>
            <a:off x="842105" y="1638732"/>
            <a:ext cx="1076684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/>
              </a:rPr>
              <a:t>Matrix</a:t>
            </a:r>
            <a:endParaRPr lang="es-UY" sz="1600">
              <a:solidFill>
                <a:srgbClr val="C4FC92"/>
              </a:solidFill>
              <a:latin typeface="Graphik Light" panose="020B0403030202060203" pitchFamily="34" charset="77"/>
            </a:endParaRPr>
          </a:p>
        </p:txBody>
      </p:sp>
      <p:sp>
        <p:nvSpPr>
          <p:cNvPr id="59" name="CuadroTexto 8">
            <a:extLst>
              <a:ext uri="{FF2B5EF4-FFF2-40B4-BE49-F238E27FC236}">
                <a16:creationId xmlns:a16="http://schemas.microsoft.com/office/drawing/2014/main" id="{880005CD-CF7B-419D-B3F8-7B2B37039E6A}"/>
              </a:ext>
            </a:extLst>
          </p:cNvPr>
          <p:cNvSpPr txBox="1"/>
          <p:nvPr/>
        </p:nvSpPr>
        <p:spPr>
          <a:xfrm>
            <a:off x="2015699" y="697471"/>
            <a:ext cx="2400246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/>
              </a:rPr>
              <a:t>Sketch </a:t>
            </a:r>
            <a:r>
              <a:rPr lang="es-UY" sz="1600" err="1">
                <a:solidFill>
                  <a:srgbClr val="C4FC92"/>
                </a:solidFill>
                <a:latin typeface="Graphik Light"/>
              </a:rPr>
              <a:t>Integration</a:t>
            </a:r>
          </a:p>
        </p:txBody>
      </p:sp>
      <p:sp>
        <p:nvSpPr>
          <p:cNvPr id="60" name="CuadroTexto 8">
            <a:extLst>
              <a:ext uri="{FF2B5EF4-FFF2-40B4-BE49-F238E27FC236}">
                <a16:creationId xmlns:a16="http://schemas.microsoft.com/office/drawing/2014/main" id="{54DE5892-35AB-4665-B947-501889FB3A73}"/>
              </a:ext>
            </a:extLst>
          </p:cNvPr>
          <p:cNvSpPr txBox="1"/>
          <p:nvPr/>
        </p:nvSpPr>
        <p:spPr>
          <a:xfrm>
            <a:off x="223651" y="2973632"/>
            <a:ext cx="1534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Integrated CI</a:t>
            </a:r>
          </a:p>
        </p:txBody>
      </p:sp>
      <p:sp>
        <p:nvSpPr>
          <p:cNvPr id="61" name="CuadroTexto 8">
            <a:extLst>
              <a:ext uri="{FF2B5EF4-FFF2-40B4-BE49-F238E27FC236}">
                <a16:creationId xmlns:a16="http://schemas.microsoft.com/office/drawing/2014/main" id="{EE8A3065-F75D-4C38-9618-B4D11A2B94BC}"/>
              </a:ext>
            </a:extLst>
          </p:cNvPr>
          <p:cNvSpPr txBox="1"/>
          <p:nvPr/>
        </p:nvSpPr>
        <p:spPr>
          <a:xfrm>
            <a:off x="223651" y="3288404"/>
            <a:ext cx="1534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Jenkins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57C6F4-2133-4F37-9419-20C5503C7A9E}"/>
              </a:ext>
            </a:extLst>
          </p:cNvPr>
          <p:cNvSpPr txBox="1"/>
          <p:nvPr/>
        </p:nvSpPr>
        <p:spPr>
          <a:xfrm>
            <a:off x="674127" y="2652137"/>
            <a:ext cx="638737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>
                <a:solidFill>
                  <a:srgbClr val="C4FC92"/>
                </a:solidFill>
                <a:latin typeface="Graphik Light"/>
              </a:rPr>
              <a:t>SCM</a:t>
            </a:r>
            <a:endParaRPr lang="en-US" sz="1600">
              <a:solidFill>
                <a:srgbClr val="C4FC92"/>
              </a:solidFill>
              <a:latin typeface="Graphik Light" panose="020B0403030202060203" pitchFamily="34" charset="77"/>
            </a:endParaRPr>
          </a:p>
        </p:txBody>
      </p:sp>
      <p:sp>
        <p:nvSpPr>
          <p:cNvPr id="11" name="CuadroTexto 8">
            <a:extLst>
              <a:ext uri="{FF2B5EF4-FFF2-40B4-BE49-F238E27FC236}">
                <a16:creationId xmlns:a16="http://schemas.microsoft.com/office/drawing/2014/main" id="{A041F2F5-B52A-E048-A844-2747DAA5695E}"/>
              </a:ext>
            </a:extLst>
          </p:cNvPr>
          <p:cNvSpPr txBox="1"/>
          <p:nvPr/>
        </p:nvSpPr>
        <p:spPr>
          <a:xfrm>
            <a:off x="223651" y="2280686"/>
            <a:ext cx="1534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GXserver</a:t>
            </a:r>
          </a:p>
        </p:txBody>
      </p:sp>
    </p:spTree>
    <p:extLst>
      <p:ext uri="{BB962C8B-B14F-4D97-AF65-F5344CB8AC3E}">
        <p14:creationId xmlns:p14="http://schemas.microsoft.com/office/powerpoint/2010/main" val="94309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arrow&#10;&#10;Description automatically generated">
            <a:extLst>
              <a:ext uri="{FF2B5EF4-FFF2-40B4-BE49-F238E27FC236}">
                <a16:creationId xmlns:a16="http://schemas.microsoft.com/office/drawing/2014/main" id="{50FB4F5A-CF98-4D84-B320-D85BDFD24B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029" y="1310732"/>
            <a:ext cx="5433941" cy="2522036"/>
          </a:xfrm>
          <a:prstGeom prst="rect">
            <a:avLst/>
          </a:prstGeom>
        </p:spPr>
      </p:pic>
      <p:pic>
        <p:nvPicPr>
          <p:cNvPr id="48" name="Imagen 6" descr="Icono&#10;&#10;Descripción generada automáticamente">
            <a:extLst>
              <a:ext uri="{FF2B5EF4-FFF2-40B4-BE49-F238E27FC236}">
                <a16:creationId xmlns:a16="http://schemas.microsoft.com/office/drawing/2014/main" id="{EC9D15A1-E1FA-43BB-9767-7108D93723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55" name="CuadroTexto 8">
            <a:extLst>
              <a:ext uri="{FF2B5EF4-FFF2-40B4-BE49-F238E27FC236}">
                <a16:creationId xmlns:a16="http://schemas.microsoft.com/office/drawing/2014/main" id="{DF6F0EE6-0AE2-495E-8A37-47067A97431B}"/>
              </a:ext>
            </a:extLst>
          </p:cNvPr>
          <p:cNvSpPr txBox="1"/>
          <p:nvPr/>
        </p:nvSpPr>
        <p:spPr>
          <a:xfrm>
            <a:off x="1023016" y="1219823"/>
            <a:ext cx="13271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Modules</a:t>
            </a:r>
          </a:p>
        </p:txBody>
      </p:sp>
      <p:sp>
        <p:nvSpPr>
          <p:cNvPr id="57" name="CuadroTexto 8">
            <a:extLst>
              <a:ext uri="{FF2B5EF4-FFF2-40B4-BE49-F238E27FC236}">
                <a16:creationId xmlns:a16="http://schemas.microsoft.com/office/drawing/2014/main" id="{5A21DB3E-67FA-492E-BAF5-52B62443E2FC}"/>
              </a:ext>
            </a:extLst>
          </p:cNvPr>
          <p:cNvSpPr txBox="1"/>
          <p:nvPr/>
        </p:nvSpPr>
        <p:spPr>
          <a:xfrm>
            <a:off x="842105" y="1638732"/>
            <a:ext cx="1076684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/>
              </a:rPr>
              <a:t>Matrix</a:t>
            </a:r>
            <a:endParaRPr lang="es-UY" sz="1600">
              <a:solidFill>
                <a:srgbClr val="C4FC92"/>
              </a:solidFill>
              <a:latin typeface="Graphik Light" panose="020B0403030202060203" pitchFamily="34" charset="77"/>
            </a:endParaRPr>
          </a:p>
        </p:txBody>
      </p:sp>
      <p:sp>
        <p:nvSpPr>
          <p:cNvPr id="59" name="CuadroTexto 8">
            <a:extLst>
              <a:ext uri="{FF2B5EF4-FFF2-40B4-BE49-F238E27FC236}">
                <a16:creationId xmlns:a16="http://schemas.microsoft.com/office/drawing/2014/main" id="{880005CD-CF7B-419D-B3F8-7B2B37039E6A}"/>
              </a:ext>
            </a:extLst>
          </p:cNvPr>
          <p:cNvSpPr txBox="1"/>
          <p:nvPr/>
        </p:nvSpPr>
        <p:spPr>
          <a:xfrm>
            <a:off x="2015699" y="697471"/>
            <a:ext cx="2400246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/>
              </a:rPr>
              <a:t>Sketch </a:t>
            </a:r>
            <a:r>
              <a:rPr lang="es-UY" sz="1600" err="1">
                <a:solidFill>
                  <a:srgbClr val="C4FC92"/>
                </a:solidFill>
                <a:latin typeface="Graphik Light"/>
              </a:rPr>
              <a:t>Integration</a:t>
            </a:r>
          </a:p>
        </p:txBody>
      </p:sp>
      <p:sp>
        <p:nvSpPr>
          <p:cNvPr id="60" name="CuadroTexto 8">
            <a:extLst>
              <a:ext uri="{FF2B5EF4-FFF2-40B4-BE49-F238E27FC236}">
                <a16:creationId xmlns:a16="http://schemas.microsoft.com/office/drawing/2014/main" id="{54DE5892-35AB-4665-B947-501889FB3A73}"/>
              </a:ext>
            </a:extLst>
          </p:cNvPr>
          <p:cNvSpPr txBox="1"/>
          <p:nvPr/>
        </p:nvSpPr>
        <p:spPr>
          <a:xfrm>
            <a:off x="223651" y="2973632"/>
            <a:ext cx="1534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Integrated CI</a:t>
            </a:r>
          </a:p>
        </p:txBody>
      </p:sp>
      <p:sp>
        <p:nvSpPr>
          <p:cNvPr id="61" name="CuadroTexto 8">
            <a:extLst>
              <a:ext uri="{FF2B5EF4-FFF2-40B4-BE49-F238E27FC236}">
                <a16:creationId xmlns:a16="http://schemas.microsoft.com/office/drawing/2014/main" id="{EE8A3065-F75D-4C38-9618-B4D11A2B94BC}"/>
              </a:ext>
            </a:extLst>
          </p:cNvPr>
          <p:cNvSpPr txBox="1"/>
          <p:nvPr/>
        </p:nvSpPr>
        <p:spPr>
          <a:xfrm>
            <a:off x="223651" y="3288404"/>
            <a:ext cx="1534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Jenkins</a:t>
            </a:r>
          </a:p>
        </p:txBody>
      </p:sp>
      <p:sp>
        <p:nvSpPr>
          <p:cNvPr id="62" name="CuadroTexto 8">
            <a:extLst>
              <a:ext uri="{FF2B5EF4-FFF2-40B4-BE49-F238E27FC236}">
                <a16:creationId xmlns:a16="http://schemas.microsoft.com/office/drawing/2014/main" id="{3C1869A2-DF7E-49C9-B9FC-7B731C4F9C59}"/>
              </a:ext>
            </a:extLst>
          </p:cNvPr>
          <p:cNvSpPr txBox="1"/>
          <p:nvPr/>
        </p:nvSpPr>
        <p:spPr>
          <a:xfrm>
            <a:off x="920804" y="3832763"/>
            <a:ext cx="21535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Event Dispatcher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57C6F4-2133-4F37-9419-20C5503C7A9E}"/>
              </a:ext>
            </a:extLst>
          </p:cNvPr>
          <p:cNvSpPr txBox="1"/>
          <p:nvPr/>
        </p:nvSpPr>
        <p:spPr>
          <a:xfrm>
            <a:off x="674127" y="2652137"/>
            <a:ext cx="638737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>
                <a:solidFill>
                  <a:srgbClr val="C4FC92"/>
                </a:solidFill>
                <a:latin typeface="Graphik Light"/>
              </a:rPr>
              <a:t>SCM</a:t>
            </a:r>
            <a:endParaRPr lang="en-US" sz="1600" err="1">
              <a:solidFill>
                <a:srgbClr val="C4FC92"/>
              </a:solidFill>
              <a:latin typeface="Graphik Light" panose="020B0403030202060203" pitchFamily="34" charset="77"/>
            </a:endParaRPr>
          </a:p>
        </p:txBody>
      </p:sp>
      <p:sp>
        <p:nvSpPr>
          <p:cNvPr id="12" name="CuadroTexto 8">
            <a:extLst>
              <a:ext uri="{FF2B5EF4-FFF2-40B4-BE49-F238E27FC236}">
                <a16:creationId xmlns:a16="http://schemas.microsoft.com/office/drawing/2014/main" id="{1188E5A2-1DF1-4044-B7E6-565E309DF43B}"/>
              </a:ext>
            </a:extLst>
          </p:cNvPr>
          <p:cNvSpPr txBox="1"/>
          <p:nvPr/>
        </p:nvSpPr>
        <p:spPr>
          <a:xfrm>
            <a:off x="223651" y="2280686"/>
            <a:ext cx="1534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GXserver</a:t>
            </a:r>
          </a:p>
        </p:txBody>
      </p:sp>
    </p:spTree>
    <p:extLst>
      <p:ext uri="{BB962C8B-B14F-4D97-AF65-F5344CB8AC3E}">
        <p14:creationId xmlns:p14="http://schemas.microsoft.com/office/powerpoint/2010/main" val="141989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arrow&#10;&#10;Description automatically generated">
            <a:extLst>
              <a:ext uri="{FF2B5EF4-FFF2-40B4-BE49-F238E27FC236}">
                <a16:creationId xmlns:a16="http://schemas.microsoft.com/office/drawing/2014/main" id="{50FB4F5A-CF98-4D84-B320-D85BDFD24B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029" y="1310732"/>
            <a:ext cx="5433941" cy="2522036"/>
          </a:xfrm>
          <a:prstGeom prst="rect">
            <a:avLst/>
          </a:prstGeom>
        </p:spPr>
      </p:pic>
      <p:pic>
        <p:nvPicPr>
          <p:cNvPr id="48" name="Imagen 6" descr="Icono&#10;&#10;Descripción generada automáticamente">
            <a:extLst>
              <a:ext uri="{FF2B5EF4-FFF2-40B4-BE49-F238E27FC236}">
                <a16:creationId xmlns:a16="http://schemas.microsoft.com/office/drawing/2014/main" id="{EC9D15A1-E1FA-43BB-9767-7108D93723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55" name="CuadroTexto 8">
            <a:extLst>
              <a:ext uri="{FF2B5EF4-FFF2-40B4-BE49-F238E27FC236}">
                <a16:creationId xmlns:a16="http://schemas.microsoft.com/office/drawing/2014/main" id="{DF6F0EE6-0AE2-495E-8A37-47067A97431B}"/>
              </a:ext>
            </a:extLst>
          </p:cNvPr>
          <p:cNvSpPr txBox="1"/>
          <p:nvPr/>
        </p:nvSpPr>
        <p:spPr>
          <a:xfrm>
            <a:off x="1023016" y="1219823"/>
            <a:ext cx="13271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Modules</a:t>
            </a:r>
          </a:p>
        </p:txBody>
      </p:sp>
      <p:sp>
        <p:nvSpPr>
          <p:cNvPr id="57" name="CuadroTexto 8">
            <a:extLst>
              <a:ext uri="{FF2B5EF4-FFF2-40B4-BE49-F238E27FC236}">
                <a16:creationId xmlns:a16="http://schemas.microsoft.com/office/drawing/2014/main" id="{5A21DB3E-67FA-492E-BAF5-52B62443E2FC}"/>
              </a:ext>
            </a:extLst>
          </p:cNvPr>
          <p:cNvSpPr txBox="1"/>
          <p:nvPr/>
        </p:nvSpPr>
        <p:spPr>
          <a:xfrm>
            <a:off x="842105" y="1638732"/>
            <a:ext cx="1076684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/>
              </a:rPr>
              <a:t>Matrix</a:t>
            </a:r>
            <a:endParaRPr lang="es-UY" sz="1600">
              <a:solidFill>
                <a:srgbClr val="C4FC92"/>
              </a:solidFill>
              <a:latin typeface="Graphik Light" panose="020B0403030202060203" pitchFamily="34" charset="77"/>
            </a:endParaRPr>
          </a:p>
        </p:txBody>
      </p:sp>
      <p:sp>
        <p:nvSpPr>
          <p:cNvPr id="58" name="CuadroTexto 8">
            <a:extLst>
              <a:ext uri="{FF2B5EF4-FFF2-40B4-BE49-F238E27FC236}">
                <a16:creationId xmlns:a16="http://schemas.microsoft.com/office/drawing/2014/main" id="{0B3F04E4-E03A-4CBF-B29A-DC4E969B0D9C}"/>
              </a:ext>
            </a:extLst>
          </p:cNvPr>
          <p:cNvSpPr txBox="1"/>
          <p:nvPr/>
        </p:nvSpPr>
        <p:spPr>
          <a:xfrm>
            <a:off x="4033658" y="3547900"/>
            <a:ext cx="10766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 err="1">
                <a:solidFill>
                  <a:srgbClr val="C4FC92"/>
                </a:solidFill>
                <a:latin typeface="Graphik Light" panose="020B0403030202060203" pitchFamily="34" charset="77"/>
              </a:rPr>
              <a:t>GXtest</a:t>
            </a:r>
          </a:p>
        </p:txBody>
      </p:sp>
      <p:sp>
        <p:nvSpPr>
          <p:cNvPr id="60" name="CuadroTexto 8">
            <a:extLst>
              <a:ext uri="{FF2B5EF4-FFF2-40B4-BE49-F238E27FC236}">
                <a16:creationId xmlns:a16="http://schemas.microsoft.com/office/drawing/2014/main" id="{54DE5892-35AB-4665-B947-501889FB3A73}"/>
              </a:ext>
            </a:extLst>
          </p:cNvPr>
          <p:cNvSpPr txBox="1"/>
          <p:nvPr/>
        </p:nvSpPr>
        <p:spPr>
          <a:xfrm>
            <a:off x="223651" y="2973632"/>
            <a:ext cx="1534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Integrated CI</a:t>
            </a:r>
          </a:p>
        </p:txBody>
      </p:sp>
      <p:sp>
        <p:nvSpPr>
          <p:cNvPr id="61" name="CuadroTexto 8">
            <a:extLst>
              <a:ext uri="{FF2B5EF4-FFF2-40B4-BE49-F238E27FC236}">
                <a16:creationId xmlns:a16="http://schemas.microsoft.com/office/drawing/2014/main" id="{EE8A3065-F75D-4C38-9618-B4D11A2B94BC}"/>
              </a:ext>
            </a:extLst>
          </p:cNvPr>
          <p:cNvSpPr txBox="1"/>
          <p:nvPr/>
        </p:nvSpPr>
        <p:spPr>
          <a:xfrm>
            <a:off x="223651" y="3288404"/>
            <a:ext cx="1534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Jenkins</a:t>
            </a:r>
          </a:p>
        </p:txBody>
      </p:sp>
      <p:sp>
        <p:nvSpPr>
          <p:cNvPr id="62" name="CuadroTexto 8">
            <a:extLst>
              <a:ext uri="{FF2B5EF4-FFF2-40B4-BE49-F238E27FC236}">
                <a16:creationId xmlns:a16="http://schemas.microsoft.com/office/drawing/2014/main" id="{3C1869A2-DF7E-49C9-B9FC-7B731C4F9C59}"/>
              </a:ext>
            </a:extLst>
          </p:cNvPr>
          <p:cNvSpPr txBox="1"/>
          <p:nvPr/>
        </p:nvSpPr>
        <p:spPr>
          <a:xfrm>
            <a:off x="920804" y="3832763"/>
            <a:ext cx="21535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Event Dispatcher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57C6F4-2133-4F37-9419-20C5503C7A9E}"/>
              </a:ext>
            </a:extLst>
          </p:cNvPr>
          <p:cNvSpPr txBox="1"/>
          <p:nvPr/>
        </p:nvSpPr>
        <p:spPr>
          <a:xfrm>
            <a:off x="674127" y="2652137"/>
            <a:ext cx="638737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>
                <a:solidFill>
                  <a:srgbClr val="C4FC92"/>
                </a:solidFill>
                <a:latin typeface="Graphik Light"/>
              </a:rPr>
              <a:t>SCM</a:t>
            </a:r>
            <a:endParaRPr lang="en-US" sz="1600" err="1">
              <a:solidFill>
                <a:srgbClr val="C4FC92"/>
              </a:solidFill>
              <a:latin typeface="Graphik Light" panose="020B0403030202060203" pitchFamily="34" charset="77"/>
            </a:endParaRPr>
          </a:p>
        </p:txBody>
      </p:sp>
      <p:sp>
        <p:nvSpPr>
          <p:cNvPr id="13" name="CuadroTexto 8">
            <a:extLst>
              <a:ext uri="{FF2B5EF4-FFF2-40B4-BE49-F238E27FC236}">
                <a16:creationId xmlns:a16="http://schemas.microsoft.com/office/drawing/2014/main" id="{4511E993-2060-3640-98F0-F7471FC4D25F}"/>
              </a:ext>
            </a:extLst>
          </p:cNvPr>
          <p:cNvSpPr txBox="1"/>
          <p:nvPr/>
        </p:nvSpPr>
        <p:spPr>
          <a:xfrm>
            <a:off x="223651" y="2280686"/>
            <a:ext cx="1534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GXserver</a:t>
            </a:r>
          </a:p>
        </p:txBody>
      </p:sp>
      <p:sp>
        <p:nvSpPr>
          <p:cNvPr id="15" name="CuadroTexto 8">
            <a:extLst>
              <a:ext uri="{FF2B5EF4-FFF2-40B4-BE49-F238E27FC236}">
                <a16:creationId xmlns:a16="http://schemas.microsoft.com/office/drawing/2014/main" id="{9A95C5B9-C34C-B544-8843-D003C4F01793}"/>
              </a:ext>
            </a:extLst>
          </p:cNvPr>
          <p:cNvSpPr txBox="1"/>
          <p:nvPr/>
        </p:nvSpPr>
        <p:spPr>
          <a:xfrm>
            <a:off x="2015699" y="697471"/>
            <a:ext cx="2400246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/>
              </a:rPr>
              <a:t>Sketch </a:t>
            </a:r>
            <a:r>
              <a:rPr lang="es-UY" sz="1600" err="1">
                <a:solidFill>
                  <a:srgbClr val="C4FC92"/>
                </a:solidFill>
                <a:latin typeface="Graphik Light"/>
              </a:rPr>
              <a:t>Integration</a:t>
            </a:r>
          </a:p>
        </p:txBody>
      </p:sp>
    </p:spTree>
    <p:extLst>
      <p:ext uri="{BB962C8B-B14F-4D97-AF65-F5344CB8AC3E}">
        <p14:creationId xmlns:p14="http://schemas.microsoft.com/office/powerpoint/2010/main" val="169541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arrow&#10;&#10;Description automatically generated">
            <a:extLst>
              <a:ext uri="{FF2B5EF4-FFF2-40B4-BE49-F238E27FC236}">
                <a16:creationId xmlns:a16="http://schemas.microsoft.com/office/drawing/2014/main" id="{50FB4F5A-CF98-4D84-B320-D85BDFD24B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029" y="1310732"/>
            <a:ext cx="5433941" cy="2522036"/>
          </a:xfrm>
          <a:prstGeom prst="rect">
            <a:avLst/>
          </a:prstGeom>
        </p:spPr>
      </p:pic>
      <p:pic>
        <p:nvPicPr>
          <p:cNvPr id="48" name="Imagen 6" descr="Icono&#10;&#10;Descripción generada automáticamente">
            <a:extLst>
              <a:ext uri="{FF2B5EF4-FFF2-40B4-BE49-F238E27FC236}">
                <a16:creationId xmlns:a16="http://schemas.microsoft.com/office/drawing/2014/main" id="{EC9D15A1-E1FA-43BB-9767-7108D93723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50" name="CuadroTexto 8">
            <a:extLst>
              <a:ext uri="{FF2B5EF4-FFF2-40B4-BE49-F238E27FC236}">
                <a16:creationId xmlns:a16="http://schemas.microsoft.com/office/drawing/2014/main" id="{9EADFC11-9D0D-4066-AA68-AEC3B3117FBC}"/>
              </a:ext>
            </a:extLst>
          </p:cNvPr>
          <p:cNvSpPr txBox="1"/>
          <p:nvPr/>
        </p:nvSpPr>
        <p:spPr>
          <a:xfrm>
            <a:off x="5309302" y="697471"/>
            <a:ext cx="17656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C4FC92"/>
                </a:solidFill>
                <a:latin typeface="Graphik Light" panose="020B0403030202060203" pitchFamily="34" charset="77"/>
              </a:rPr>
              <a:t>Deployment Units</a:t>
            </a:r>
          </a:p>
        </p:txBody>
      </p:sp>
      <p:sp>
        <p:nvSpPr>
          <p:cNvPr id="55" name="CuadroTexto 8">
            <a:extLst>
              <a:ext uri="{FF2B5EF4-FFF2-40B4-BE49-F238E27FC236}">
                <a16:creationId xmlns:a16="http://schemas.microsoft.com/office/drawing/2014/main" id="{DF6F0EE6-0AE2-495E-8A37-47067A97431B}"/>
              </a:ext>
            </a:extLst>
          </p:cNvPr>
          <p:cNvSpPr txBox="1"/>
          <p:nvPr/>
        </p:nvSpPr>
        <p:spPr>
          <a:xfrm>
            <a:off x="1023016" y="1219823"/>
            <a:ext cx="13271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Modules</a:t>
            </a:r>
          </a:p>
        </p:txBody>
      </p:sp>
      <p:sp>
        <p:nvSpPr>
          <p:cNvPr id="57" name="CuadroTexto 8">
            <a:extLst>
              <a:ext uri="{FF2B5EF4-FFF2-40B4-BE49-F238E27FC236}">
                <a16:creationId xmlns:a16="http://schemas.microsoft.com/office/drawing/2014/main" id="{5A21DB3E-67FA-492E-BAF5-52B62443E2FC}"/>
              </a:ext>
            </a:extLst>
          </p:cNvPr>
          <p:cNvSpPr txBox="1"/>
          <p:nvPr/>
        </p:nvSpPr>
        <p:spPr>
          <a:xfrm>
            <a:off x="842105" y="1638732"/>
            <a:ext cx="1076684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/>
              </a:rPr>
              <a:t>Matrix</a:t>
            </a:r>
            <a:endParaRPr lang="es-UY" sz="1600">
              <a:solidFill>
                <a:srgbClr val="C4FC92"/>
              </a:solidFill>
              <a:latin typeface="Graphik Light" panose="020B0403030202060203" pitchFamily="34" charset="77"/>
            </a:endParaRPr>
          </a:p>
        </p:txBody>
      </p:sp>
      <p:sp>
        <p:nvSpPr>
          <p:cNvPr id="58" name="CuadroTexto 8">
            <a:extLst>
              <a:ext uri="{FF2B5EF4-FFF2-40B4-BE49-F238E27FC236}">
                <a16:creationId xmlns:a16="http://schemas.microsoft.com/office/drawing/2014/main" id="{0B3F04E4-E03A-4CBF-B29A-DC4E969B0D9C}"/>
              </a:ext>
            </a:extLst>
          </p:cNvPr>
          <p:cNvSpPr txBox="1"/>
          <p:nvPr/>
        </p:nvSpPr>
        <p:spPr>
          <a:xfrm>
            <a:off x="4033658" y="3547900"/>
            <a:ext cx="10766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 err="1">
                <a:solidFill>
                  <a:srgbClr val="C4FC92"/>
                </a:solidFill>
                <a:latin typeface="Graphik Light" panose="020B0403030202060203" pitchFamily="34" charset="77"/>
              </a:rPr>
              <a:t>GXtest</a:t>
            </a:r>
          </a:p>
        </p:txBody>
      </p:sp>
      <p:sp>
        <p:nvSpPr>
          <p:cNvPr id="60" name="CuadroTexto 8">
            <a:extLst>
              <a:ext uri="{FF2B5EF4-FFF2-40B4-BE49-F238E27FC236}">
                <a16:creationId xmlns:a16="http://schemas.microsoft.com/office/drawing/2014/main" id="{54DE5892-35AB-4665-B947-501889FB3A73}"/>
              </a:ext>
            </a:extLst>
          </p:cNvPr>
          <p:cNvSpPr txBox="1"/>
          <p:nvPr/>
        </p:nvSpPr>
        <p:spPr>
          <a:xfrm>
            <a:off x="223651" y="2973632"/>
            <a:ext cx="1534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Integrated CI</a:t>
            </a:r>
          </a:p>
        </p:txBody>
      </p:sp>
      <p:sp>
        <p:nvSpPr>
          <p:cNvPr id="61" name="CuadroTexto 8">
            <a:extLst>
              <a:ext uri="{FF2B5EF4-FFF2-40B4-BE49-F238E27FC236}">
                <a16:creationId xmlns:a16="http://schemas.microsoft.com/office/drawing/2014/main" id="{EE8A3065-F75D-4C38-9618-B4D11A2B94BC}"/>
              </a:ext>
            </a:extLst>
          </p:cNvPr>
          <p:cNvSpPr txBox="1"/>
          <p:nvPr/>
        </p:nvSpPr>
        <p:spPr>
          <a:xfrm>
            <a:off x="223651" y="3288404"/>
            <a:ext cx="1534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Jenkins</a:t>
            </a:r>
          </a:p>
        </p:txBody>
      </p:sp>
      <p:sp>
        <p:nvSpPr>
          <p:cNvPr id="62" name="CuadroTexto 8">
            <a:extLst>
              <a:ext uri="{FF2B5EF4-FFF2-40B4-BE49-F238E27FC236}">
                <a16:creationId xmlns:a16="http://schemas.microsoft.com/office/drawing/2014/main" id="{3C1869A2-DF7E-49C9-B9FC-7B731C4F9C59}"/>
              </a:ext>
            </a:extLst>
          </p:cNvPr>
          <p:cNvSpPr txBox="1"/>
          <p:nvPr/>
        </p:nvSpPr>
        <p:spPr>
          <a:xfrm>
            <a:off x="920804" y="3832763"/>
            <a:ext cx="21535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Event Dispatcher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57C6F4-2133-4F37-9419-20C5503C7A9E}"/>
              </a:ext>
            </a:extLst>
          </p:cNvPr>
          <p:cNvSpPr txBox="1"/>
          <p:nvPr/>
        </p:nvSpPr>
        <p:spPr>
          <a:xfrm>
            <a:off x="674127" y="2652137"/>
            <a:ext cx="638737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>
                <a:solidFill>
                  <a:srgbClr val="C4FC92"/>
                </a:solidFill>
                <a:latin typeface="Graphik Light"/>
              </a:rPr>
              <a:t>SCM</a:t>
            </a:r>
            <a:endParaRPr lang="en-US" sz="1600" err="1">
              <a:solidFill>
                <a:srgbClr val="C4FC92"/>
              </a:solidFill>
              <a:latin typeface="Graphik Light" panose="020B0403030202060203" pitchFamily="34" charset="77"/>
            </a:endParaRPr>
          </a:p>
        </p:txBody>
      </p:sp>
      <p:sp>
        <p:nvSpPr>
          <p:cNvPr id="14" name="CuadroTexto 8">
            <a:extLst>
              <a:ext uri="{FF2B5EF4-FFF2-40B4-BE49-F238E27FC236}">
                <a16:creationId xmlns:a16="http://schemas.microsoft.com/office/drawing/2014/main" id="{5FCBEBD2-B029-6A4A-991A-41E1C0D85793}"/>
              </a:ext>
            </a:extLst>
          </p:cNvPr>
          <p:cNvSpPr txBox="1"/>
          <p:nvPr/>
        </p:nvSpPr>
        <p:spPr>
          <a:xfrm>
            <a:off x="223651" y="2280686"/>
            <a:ext cx="1534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GXserver</a:t>
            </a:r>
          </a:p>
        </p:txBody>
      </p:sp>
      <p:sp>
        <p:nvSpPr>
          <p:cNvPr id="15" name="CuadroTexto 8">
            <a:extLst>
              <a:ext uri="{FF2B5EF4-FFF2-40B4-BE49-F238E27FC236}">
                <a16:creationId xmlns:a16="http://schemas.microsoft.com/office/drawing/2014/main" id="{7DB28B37-1F6C-4944-A8BE-02F5B11A3FFF}"/>
              </a:ext>
            </a:extLst>
          </p:cNvPr>
          <p:cNvSpPr txBox="1"/>
          <p:nvPr/>
        </p:nvSpPr>
        <p:spPr>
          <a:xfrm>
            <a:off x="2015699" y="697471"/>
            <a:ext cx="2400246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/>
              </a:rPr>
              <a:t>Sketch </a:t>
            </a:r>
            <a:r>
              <a:rPr lang="es-UY" sz="1600" err="1">
                <a:solidFill>
                  <a:srgbClr val="C4FC92"/>
                </a:solidFill>
                <a:latin typeface="Graphik Light"/>
              </a:rPr>
              <a:t>Integration</a:t>
            </a:r>
          </a:p>
        </p:txBody>
      </p:sp>
    </p:spTree>
    <p:extLst>
      <p:ext uri="{BB962C8B-B14F-4D97-AF65-F5344CB8AC3E}">
        <p14:creationId xmlns:p14="http://schemas.microsoft.com/office/powerpoint/2010/main" val="182523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arrow&#10;&#10;Description automatically generated">
            <a:extLst>
              <a:ext uri="{FF2B5EF4-FFF2-40B4-BE49-F238E27FC236}">
                <a16:creationId xmlns:a16="http://schemas.microsoft.com/office/drawing/2014/main" id="{50FB4F5A-CF98-4D84-B320-D85BDFD24B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029" y="1310732"/>
            <a:ext cx="5433941" cy="2522036"/>
          </a:xfrm>
          <a:prstGeom prst="rect">
            <a:avLst/>
          </a:prstGeom>
        </p:spPr>
      </p:pic>
      <p:pic>
        <p:nvPicPr>
          <p:cNvPr id="48" name="Imagen 6" descr="Icono&#10;&#10;Descripción generada automáticamente">
            <a:extLst>
              <a:ext uri="{FF2B5EF4-FFF2-40B4-BE49-F238E27FC236}">
                <a16:creationId xmlns:a16="http://schemas.microsoft.com/office/drawing/2014/main" id="{EC9D15A1-E1FA-43BB-9767-7108D93723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50" name="CuadroTexto 8">
            <a:extLst>
              <a:ext uri="{FF2B5EF4-FFF2-40B4-BE49-F238E27FC236}">
                <a16:creationId xmlns:a16="http://schemas.microsoft.com/office/drawing/2014/main" id="{9EADFC11-9D0D-4066-AA68-AEC3B3117FBC}"/>
              </a:ext>
            </a:extLst>
          </p:cNvPr>
          <p:cNvSpPr txBox="1"/>
          <p:nvPr/>
        </p:nvSpPr>
        <p:spPr>
          <a:xfrm>
            <a:off x="5309302" y="697471"/>
            <a:ext cx="17656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C4FC92"/>
                </a:solidFill>
                <a:latin typeface="Graphik Light" panose="020B0403030202060203" pitchFamily="34" charset="77"/>
              </a:rPr>
              <a:t>Deployment Units</a:t>
            </a:r>
          </a:p>
        </p:txBody>
      </p:sp>
      <p:sp>
        <p:nvSpPr>
          <p:cNvPr id="51" name="CuadroTexto 8">
            <a:extLst>
              <a:ext uri="{FF2B5EF4-FFF2-40B4-BE49-F238E27FC236}">
                <a16:creationId xmlns:a16="http://schemas.microsoft.com/office/drawing/2014/main" id="{E681EE46-79CB-4CF8-833C-3E854D08451C}"/>
              </a:ext>
            </a:extLst>
          </p:cNvPr>
          <p:cNvSpPr txBox="1"/>
          <p:nvPr/>
        </p:nvSpPr>
        <p:spPr>
          <a:xfrm>
            <a:off x="7574753" y="1130203"/>
            <a:ext cx="1281482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400">
                <a:solidFill>
                  <a:srgbClr val="C4FC92"/>
                </a:solidFill>
                <a:latin typeface="Graphik Light"/>
              </a:rPr>
              <a:t>IBM</a:t>
            </a:r>
            <a:endParaRPr lang="es-UY" sz="1800" err="1">
              <a:solidFill>
                <a:srgbClr val="C4FC92"/>
              </a:solidFill>
              <a:latin typeface="Graphik Light" panose="020B0403030202060203" pitchFamily="34" charset="77"/>
            </a:endParaRPr>
          </a:p>
        </p:txBody>
      </p:sp>
      <p:sp>
        <p:nvSpPr>
          <p:cNvPr id="52" name="CuadroTexto 8">
            <a:extLst>
              <a:ext uri="{FF2B5EF4-FFF2-40B4-BE49-F238E27FC236}">
                <a16:creationId xmlns:a16="http://schemas.microsoft.com/office/drawing/2014/main" id="{A6EB2DBD-03CB-4D9A-A5BA-760EFF47367D}"/>
              </a:ext>
            </a:extLst>
          </p:cNvPr>
          <p:cNvSpPr txBox="1"/>
          <p:nvPr/>
        </p:nvSpPr>
        <p:spPr>
          <a:xfrm>
            <a:off x="7531890" y="1476145"/>
            <a:ext cx="1371490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400">
                <a:solidFill>
                  <a:srgbClr val="C4FC92"/>
                </a:solidFill>
                <a:latin typeface="Graphik Light"/>
              </a:rPr>
              <a:t>Amazon</a:t>
            </a:r>
            <a:endParaRPr lang="es-UY" sz="1800" err="1">
              <a:solidFill>
                <a:srgbClr val="C4FC92"/>
              </a:solidFill>
              <a:latin typeface="Graphik Light" panose="020B0403030202060203" pitchFamily="34" charset="77"/>
            </a:endParaRPr>
          </a:p>
        </p:txBody>
      </p:sp>
      <p:sp>
        <p:nvSpPr>
          <p:cNvPr id="53" name="CuadroTexto 8">
            <a:extLst>
              <a:ext uri="{FF2B5EF4-FFF2-40B4-BE49-F238E27FC236}">
                <a16:creationId xmlns:a16="http://schemas.microsoft.com/office/drawing/2014/main" id="{F01D13E4-BE71-4CE4-98EC-79D7B96BA2CE}"/>
              </a:ext>
            </a:extLst>
          </p:cNvPr>
          <p:cNvSpPr txBox="1"/>
          <p:nvPr/>
        </p:nvSpPr>
        <p:spPr>
          <a:xfrm>
            <a:off x="7328293" y="1822087"/>
            <a:ext cx="1776762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400">
                <a:solidFill>
                  <a:srgbClr val="C4FC92"/>
                </a:solidFill>
                <a:latin typeface="Graphik Light"/>
              </a:rPr>
              <a:t>Google</a:t>
            </a:r>
            <a:endParaRPr lang="en-US"/>
          </a:p>
        </p:txBody>
      </p:sp>
      <p:sp>
        <p:nvSpPr>
          <p:cNvPr id="54" name="CuadroTexto 8">
            <a:extLst>
              <a:ext uri="{FF2B5EF4-FFF2-40B4-BE49-F238E27FC236}">
                <a16:creationId xmlns:a16="http://schemas.microsoft.com/office/drawing/2014/main" id="{FAA87F4A-C084-4E65-8637-572CA9D3D50C}"/>
              </a:ext>
            </a:extLst>
          </p:cNvPr>
          <p:cNvSpPr txBox="1"/>
          <p:nvPr/>
        </p:nvSpPr>
        <p:spPr>
          <a:xfrm>
            <a:off x="7367584" y="2168029"/>
            <a:ext cx="1705451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400">
                <a:solidFill>
                  <a:srgbClr val="C4FC92"/>
                </a:solidFill>
                <a:latin typeface="Graphik Light"/>
              </a:rPr>
              <a:t>Azure</a:t>
            </a:r>
            <a:endParaRPr lang="en-US"/>
          </a:p>
        </p:txBody>
      </p:sp>
      <p:sp>
        <p:nvSpPr>
          <p:cNvPr id="55" name="CuadroTexto 8">
            <a:extLst>
              <a:ext uri="{FF2B5EF4-FFF2-40B4-BE49-F238E27FC236}">
                <a16:creationId xmlns:a16="http://schemas.microsoft.com/office/drawing/2014/main" id="{DF6F0EE6-0AE2-495E-8A37-47067A97431B}"/>
              </a:ext>
            </a:extLst>
          </p:cNvPr>
          <p:cNvSpPr txBox="1"/>
          <p:nvPr/>
        </p:nvSpPr>
        <p:spPr>
          <a:xfrm>
            <a:off x="1023016" y="1219823"/>
            <a:ext cx="13271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Modules</a:t>
            </a:r>
          </a:p>
        </p:txBody>
      </p:sp>
      <p:sp>
        <p:nvSpPr>
          <p:cNvPr id="57" name="CuadroTexto 8">
            <a:extLst>
              <a:ext uri="{FF2B5EF4-FFF2-40B4-BE49-F238E27FC236}">
                <a16:creationId xmlns:a16="http://schemas.microsoft.com/office/drawing/2014/main" id="{5A21DB3E-67FA-492E-BAF5-52B62443E2FC}"/>
              </a:ext>
            </a:extLst>
          </p:cNvPr>
          <p:cNvSpPr txBox="1"/>
          <p:nvPr/>
        </p:nvSpPr>
        <p:spPr>
          <a:xfrm>
            <a:off x="842105" y="1638732"/>
            <a:ext cx="1076684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/>
              </a:rPr>
              <a:t>Matrix</a:t>
            </a:r>
            <a:endParaRPr lang="es-UY" sz="1600">
              <a:solidFill>
                <a:srgbClr val="C4FC92"/>
              </a:solidFill>
              <a:latin typeface="Graphik Light" panose="020B0403030202060203" pitchFamily="34" charset="77"/>
            </a:endParaRPr>
          </a:p>
        </p:txBody>
      </p:sp>
      <p:sp>
        <p:nvSpPr>
          <p:cNvPr id="58" name="CuadroTexto 8">
            <a:extLst>
              <a:ext uri="{FF2B5EF4-FFF2-40B4-BE49-F238E27FC236}">
                <a16:creationId xmlns:a16="http://schemas.microsoft.com/office/drawing/2014/main" id="{0B3F04E4-E03A-4CBF-B29A-DC4E969B0D9C}"/>
              </a:ext>
            </a:extLst>
          </p:cNvPr>
          <p:cNvSpPr txBox="1"/>
          <p:nvPr/>
        </p:nvSpPr>
        <p:spPr>
          <a:xfrm>
            <a:off x="4033658" y="3547900"/>
            <a:ext cx="10766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 err="1">
                <a:solidFill>
                  <a:srgbClr val="C4FC92"/>
                </a:solidFill>
                <a:latin typeface="Graphik Light" panose="020B0403030202060203" pitchFamily="34" charset="77"/>
              </a:rPr>
              <a:t>GXtest</a:t>
            </a:r>
          </a:p>
        </p:txBody>
      </p:sp>
      <p:sp>
        <p:nvSpPr>
          <p:cNvPr id="59" name="CuadroTexto 8">
            <a:extLst>
              <a:ext uri="{FF2B5EF4-FFF2-40B4-BE49-F238E27FC236}">
                <a16:creationId xmlns:a16="http://schemas.microsoft.com/office/drawing/2014/main" id="{880005CD-CF7B-419D-B3F8-7B2B37039E6A}"/>
              </a:ext>
            </a:extLst>
          </p:cNvPr>
          <p:cNvSpPr txBox="1"/>
          <p:nvPr/>
        </p:nvSpPr>
        <p:spPr>
          <a:xfrm>
            <a:off x="2015699" y="697471"/>
            <a:ext cx="2400246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/>
              </a:rPr>
              <a:t>Sketch </a:t>
            </a:r>
            <a:r>
              <a:rPr lang="es-UY" sz="1600" err="1">
                <a:solidFill>
                  <a:srgbClr val="C4FC92"/>
                </a:solidFill>
                <a:latin typeface="Graphik Light"/>
              </a:rPr>
              <a:t>Integration</a:t>
            </a:r>
          </a:p>
        </p:txBody>
      </p:sp>
      <p:sp>
        <p:nvSpPr>
          <p:cNvPr id="60" name="CuadroTexto 8">
            <a:extLst>
              <a:ext uri="{FF2B5EF4-FFF2-40B4-BE49-F238E27FC236}">
                <a16:creationId xmlns:a16="http://schemas.microsoft.com/office/drawing/2014/main" id="{54DE5892-35AB-4665-B947-501889FB3A73}"/>
              </a:ext>
            </a:extLst>
          </p:cNvPr>
          <p:cNvSpPr txBox="1"/>
          <p:nvPr/>
        </p:nvSpPr>
        <p:spPr>
          <a:xfrm>
            <a:off x="223651" y="2973632"/>
            <a:ext cx="1534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Integrated CI</a:t>
            </a:r>
          </a:p>
        </p:txBody>
      </p:sp>
      <p:sp>
        <p:nvSpPr>
          <p:cNvPr id="61" name="CuadroTexto 8">
            <a:extLst>
              <a:ext uri="{FF2B5EF4-FFF2-40B4-BE49-F238E27FC236}">
                <a16:creationId xmlns:a16="http://schemas.microsoft.com/office/drawing/2014/main" id="{EE8A3065-F75D-4C38-9618-B4D11A2B94BC}"/>
              </a:ext>
            </a:extLst>
          </p:cNvPr>
          <p:cNvSpPr txBox="1"/>
          <p:nvPr/>
        </p:nvSpPr>
        <p:spPr>
          <a:xfrm>
            <a:off x="223651" y="3288404"/>
            <a:ext cx="1534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Jenkins</a:t>
            </a:r>
          </a:p>
        </p:txBody>
      </p:sp>
      <p:sp>
        <p:nvSpPr>
          <p:cNvPr id="62" name="CuadroTexto 8">
            <a:extLst>
              <a:ext uri="{FF2B5EF4-FFF2-40B4-BE49-F238E27FC236}">
                <a16:creationId xmlns:a16="http://schemas.microsoft.com/office/drawing/2014/main" id="{3C1869A2-DF7E-49C9-B9FC-7B731C4F9C59}"/>
              </a:ext>
            </a:extLst>
          </p:cNvPr>
          <p:cNvSpPr txBox="1"/>
          <p:nvPr/>
        </p:nvSpPr>
        <p:spPr>
          <a:xfrm>
            <a:off x="920804" y="3832763"/>
            <a:ext cx="21535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Event Dispatcher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57C6F4-2133-4F37-9419-20C5503C7A9E}"/>
              </a:ext>
            </a:extLst>
          </p:cNvPr>
          <p:cNvSpPr txBox="1"/>
          <p:nvPr/>
        </p:nvSpPr>
        <p:spPr>
          <a:xfrm>
            <a:off x="674127" y="2652137"/>
            <a:ext cx="638737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>
                <a:solidFill>
                  <a:srgbClr val="C4FC92"/>
                </a:solidFill>
                <a:latin typeface="Graphik Light"/>
              </a:rPr>
              <a:t>SCM</a:t>
            </a:r>
            <a:endParaRPr lang="en-US" sz="1600" err="1">
              <a:solidFill>
                <a:srgbClr val="C4FC92"/>
              </a:solidFill>
              <a:latin typeface="Graphik Light" panose="020B0403030202060203" pitchFamily="34" charset="77"/>
            </a:endParaRPr>
          </a:p>
        </p:txBody>
      </p:sp>
      <p:sp>
        <p:nvSpPr>
          <p:cNvPr id="18" name="CuadroTexto 8">
            <a:extLst>
              <a:ext uri="{FF2B5EF4-FFF2-40B4-BE49-F238E27FC236}">
                <a16:creationId xmlns:a16="http://schemas.microsoft.com/office/drawing/2014/main" id="{0BFB9970-475A-894D-A220-F63C654609F3}"/>
              </a:ext>
            </a:extLst>
          </p:cNvPr>
          <p:cNvSpPr txBox="1"/>
          <p:nvPr/>
        </p:nvSpPr>
        <p:spPr>
          <a:xfrm>
            <a:off x="223651" y="2280686"/>
            <a:ext cx="1534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GXserver</a:t>
            </a:r>
          </a:p>
        </p:txBody>
      </p:sp>
      <p:sp>
        <p:nvSpPr>
          <p:cNvPr id="19" name="CuadroTexto 8">
            <a:extLst>
              <a:ext uri="{FF2B5EF4-FFF2-40B4-BE49-F238E27FC236}">
                <a16:creationId xmlns:a16="http://schemas.microsoft.com/office/drawing/2014/main" id="{828320B3-709F-4208-AFE8-4C6E8101F5CB}"/>
              </a:ext>
            </a:extLst>
          </p:cNvPr>
          <p:cNvSpPr txBox="1"/>
          <p:nvPr/>
        </p:nvSpPr>
        <p:spPr>
          <a:xfrm>
            <a:off x="7328293" y="2513971"/>
            <a:ext cx="1776762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400">
                <a:solidFill>
                  <a:srgbClr val="C4FC92"/>
                </a:solidFill>
                <a:latin typeface="Graphik Light"/>
              </a:rPr>
              <a:t>SAP</a:t>
            </a:r>
          </a:p>
        </p:txBody>
      </p:sp>
      <p:sp>
        <p:nvSpPr>
          <p:cNvPr id="20" name="CuadroTexto 8">
            <a:extLst>
              <a:ext uri="{FF2B5EF4-FFF2-40B4-BE49-F238E27FC236}">
                <a16:creationId xmlns:a16="http://schemas.microsoft.com/office/drawing/2014/main" id="{5B0BE81C-A494-496D-9AB8-12E4C73CDC05}"/>
              </a:ext>
            </a:extLst>
          </p:cNvPr>
          <p:cNvSpPr txBox="1"/>
          <p:nvPr/>
        </p:nvSpPr>
        <p:spPr>
          <a:xfrm>
            <a:off x="7328293" y="2859913"/>
            <a:ext cx="1776762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400">
                <a:solidFill>
                  <a:srgbClr val="C4FC92"/>
                </a:solidFill>
                <a:latin typeface="Graphik Light"/>
              </a:rPr>
              <a:t>Docker</a:t>
            </a:r>
            <a:endParaRPr lang="en-US"/>
          </a:p>
        </p:txBody>
      </p:sp>
      <p:sp>
        <p:nvSpPr>
          <p:cNvPr id="21" name="CuadroTexto 8">
            <a:extLst>
              <a:ext uri="{FF2B5EF4-FFF2-40B4-BE49-F238E27FC236}">
                <a16:creationId xmlns:a16="http://schemas.microsoft.com/office/drawing/2014/main" id="{39BABA66-6219-4B60-995E-B39966324A15}"/>
              </a:ext>
            </a:extLst>
          </p:cNvPr>
          <p:cNvSpPr txBox="1"/>
          <p:nvPr/>
        </p:nvSpPr>
        <p:spPr>
          <a:xfrm>
            <a:off x="7328293" y="3205855"/>
            <a:ext cx="1776762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400" err="1">
                <a:solidFill>
                  <a:srgbClr val="C4FC92"/>
                </a:solidFill>
                <a:latin typeface="Graphik Light"/>
              </a:rPr>
              <a:t>Kubernetes</a:t>
            </a:r>
            <a:endParaRPr lang="en-US" err="1"/>
          </a:p>
        </p:txBody>
      </p:sp>
    </p:spTree>
    <p:extLst>
      <p:ext uri="{BB962C8B-B14F-4D97-AF65-F5344CB8AC3E}">
        <p14:creationId xmlns:p14="http://schemas.microsoft.com/office/powerpoint/2010/main" val="420550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arrow&#10;&#10;Description automatically generated">
            <a:extLst>
              <a:ext uri="{FF2B5EF4-FFF2-40B4-BE49-F238E27FC236}">
                <a16:creationId xmlns:a16="http://schemas.microsoft.com/office/drawing/2014/main" id="{50FB4F5A-CF98-4D84-B320-D85BDFD24B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029" y="1310732"/>
            <a:ext cx="5433941" cy="2522036"/>
          </a:xfrm>
          <a:prstGeom prst="rect">
            <a:avLst/>
          </a:prstGeom>
        </p:spPr>
      </p:pic>
      <p:pic>
        <p:nvPicPr>
          <p:cNvPr id="48" name="Imagen 6" descr="Icono&#10;&#10;Descripción generada automáticamente">
            <a:extLst>
              <a:ext uri="{FF2B5EF4-FFF2-40B4-BE49-F238E27FC236}">
                <a16:creationId xmlns:a16="http://schemas.microsoft.com/office/drawing/2014/main" id="{EC9D15A1-E1FA-43BB-9767-7108D93723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50" name="CuadroTexto 8">
            <a:extLst>
              <a:ext uri="{FF2B5EF4-FFF2-40B4-BE49-F238E27FC236}">
                <a16:creationId xmlns:a16="http://schemas.microsoft.com/office/drawing/2014/main" id="{9EADFC11-9D0D-4066-AA68-AEC3B3117FBC}"/>
              </a:ext>
            </a:extLst>
          </p:cNvPr>
          <p:cNvSpPr txBox="1"/>
          <p:nvPr/>
        </p:nvSpPr>
        <p:spPr>
          <a:xfrm>
            <a:off x="5309302" y="697471"/>
            <a:ext cx="17656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400">
                <a:solidFill>
                  <a:srgbClr val="C4FC92"/>
                </a:solidFill>
                <a:latin typeface="Graphik Light" panose="020B0403030202060203" pitchFamily="34" charset="77"/>
              </a:rPr>
              <a:t>Deployment Units</a:t>
            </a:r>
          </a:p>
        </p:txBody>
      </p:sp>
      <p:sp>
        <p:nvSpPr>
          <p:cNvPr id="55" name="CuadroTexto 8">
            <a:extLst>
              <a:ext uri="{FF2B5EF4-FFF2-40B4-BE49-F238E27FC236}">
                <a16:creationId xmlns:a16="http://schemas.microsoft.com/office/drawing/2014/main" id="{DF6F0EE6-0AE2-495E-8A37-47067A97431B}"/>
              </a:ext>
            </a:extLst>
          </p:cNvPr>
          <p:cNvSpPr txBox="1"/>
          <p:nvPr/>
        </p:nvSpPr>
        <p:spPr>
          <a:xfrm>
            <a:off x="1023016" y="1219823"/>
            <a:ext cx="13271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Modules</a:t>
            </a:r>
          </a:p>
        </p:txBody>
      </p:sp>
      <p:sp>
        <p:nvSpPr>
          <p:cNvPr id="56" name="CuadroTexto 8">
            <a:extLst>
              <a:ext uri="{FF2B5EF4-FFF2-40B4-BE49-F238E27FC236}">
                <a16:creationId xmlns:a16="http://schemas.microsoft.com/office/drawing/2014/main" id="{E4208A4B-A4CD-473A-941F-413E9E8AE607}"/>
              </a:ext>
            </a:extLst>
          </p:cNvPr>
          <p:cNvSpPr txBox="1"/>
          <p:nvPr/>
        </p:nvSpPr>
        <p:spPr>
          <a:xfrm>
            <a:off x="6449853" y="3832763"/>
            <a:ext cx="12501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Log API</a:t>
            </a:r>
          </a:p>
        </p:txBody>
      </p:sp>
      <p:sp>
        <p:nvSpPr>
          <p:cNvPr id="57" name="CuadroTexto 8">
            <a:extLst>
              <a:ext uri="{FF2B5EF4-FFF2-40B4-BE49-F238E27FC236}">
                <a16:creationId xmlns:a16="http://schemas.microsoft.com/office/drawing/2014/main" id="{5A21DB3E-67FA-492E-BAF5-52B62443E2FC}"/>
              </a:ext>
            </a:extLst>
          </p:cNvPr>
          <p:cNvSpPr txBox="1"/>
          <p:nvPr/>
        </p:nvSpPr>
        <p:spPr>
          <a:xfrm>
            <a:off x="842105" y="1638732"/>
            <a:ext cx="1076684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/>
              </a:rPr>
              <a:t>Matrix</a:t>
            </a:r>
            <a:endParaRPr lang="es-UY" sz="1600">
              <a:solidFill>
                <a:srgbClr val="C4FC92"/>
              </a:solidFill>
              <a:latin typeface="Graphik Light" panose="020B0403030202060203" pitchFamily="34" charset="77"/>
            </a:endParaRPr>
          </a:p>
        </p:txBody>
      </p:sp>
      <p:sp>
        <p:nvSpPr>
          <p:cNvPr id="58" name="CuadroTexto 8">
            <a:extLst>
              <a:ext uri="{FF2B5EF4-FFF2-40B4-BE49-F238E27FC236}">
                <a16:creationId xmlns:a16="http://schemas.microsoft.com/office/drawing/2014/main" id="{0B3F04E4-E03A-4CBF-B29A-DC4E969B0D9C}"/>
              </a:ext>
            </a:extLst>
          </p:cNvPr>
          <p:cNvSpPr txBox="1"/>
          <p:nvPr/>
        </p:nvSpPr>
        <p:spPr>
          <a:xfrm>
            <a:off x="4033658" y="3547900"/>
            <a:ext cx="10766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 err="1">
                <a:solidFill>
                  <a:srgbClr val="C4FC92"/>
                </a:solidFill>
                <a:latin typeface="Graphik Light" panose="020B0403030202060203" pitchFamily="34" charset="77"/>
              </a:rPr>
              <a:t>GXtest</a:t>
            </a:r>
          </a:p>
        </p:txBody>
      </p:sp>
      <p:sp>
        <p:nvSpPr>
          <p:cNvPr id="59" name="CuadroTexto 8">
            <a:extLst>
              <a:ext uri="{FF2B5EF4-FFF2-40B4-BE49-F238E27FC236}">
                <a16:creationId xmlns:a16="http://schemas.microsoft.com/office/drawing/2014/main" id="{880005CD-CF7B-419D-B3F8-7B2B37039E6A}"/>
              </a:ext>
            </a:extLst>
          </p:cNvPr>
          <p:cNvSpPr txBox="1"/>
          <p:nvPr/>
        </p:nvSpPr>
        <p:spPr>
          <a:xfrm>
            <a:off x="2015699" y="697471"/>
            <a:ext cx="2400246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/>
              </a:rPr>
              <a:t>Sketch Integration</a:t>
            </a:r>
          </a:p>
        </p:txBody>
      </p:sp>
      <p:sp>
        <p:nvSpPr>
          <p:cNvPr id="60" name="CuadroTexto 8">
            <a:extLst>
              <a:ext uri="{FF2B5EF4-FFF2-40B4-BE49-F238E27FC236}">
                <a16:creationId xmlns:a16="http://schemas.microsoft.com/office/drawing/2014/main" id="{54DE5892-35AB-4665-B947-501889FB3A73}"/>
              </a:ext>
            </a:extLst>
          </p:cNvPr>
          <p:cNvSpPr txBox="1"/>
          <p:nvPr/>
        </p:nvSpPr>
        <p:spPr>
          <a:xfrm>
            <a:off x="223651" y="2973632"/>
            <a:ext cx="1534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Integrated CI</a:t>
            </a:r>
          </a:p>
        </p:txBody>
      </p:sp>
      <p:sp>
        <p:nvSpPr>
          <p:cNvPr id="61" name="CuadroTexto 8">
            <a:extLst>
              <a:ext uri="{FF2B5EF4-FFF2-40B4-BE49-F238E27FC236}">
                <a16:creationId xmlns:a16="http://schemas.microsoft.com/office/drawing/2014/main" id="{EE8A3065-F75D-4C38-9618-B4D11A2B94BC}"/>
              </a:ext>
            </a:extLst>
          </p:cNvPr>
          <p:cNvSpPr txBox="1"/>
          <p:nvPr/>
        </p:nvSpPr>
        <p:spPr>
          <a:xfrm>
            <a:off x="223651" y="3288404"/>
            <a:ext cx="1534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Jenkins</a:t>
            </a:r>
          </a:p>
        </p:txBody>
      </p:sp>
      <p:sp>
        <p:nvSpPr>
          <p:cNvPr id="62" name="CuadroTexto 8">
            <a:extLst>
              <a:ext uri="{FF2B5EF4-FFF2-40B4-BE49-F238E27FC236}">
                <a16:creationId xmlns:a16="http://schemas.microsoft.com/office/drawing/2014/main" id="{3C1869A2-DF7E-49C9-B9FC-7B731C4F9C59}"/>
              </a:ext>
            </a:extLst>
          </p:cNvPr>
          <p:cNvSpPr txBox="1"/>
          <p:nvPr/>
        </p:nvSpPr>
        <p:spPr>
          <a:xfrm>
            <a:off x="920804" y="3832763"/>
            <a:ext cx="21535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Event Dispatcher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57C6F4-2133-4F37-9419-20C5503C7A9E}"/>
              </a:ext>
            </a:extLst>
          </p:cNvPr>
          <p:cNvSpPr txBox="1"/>
          <p:nvPr/>
        </p:nvSpPr>
        <p:spPr>
          <a:xfrm>
            <a:off x="674127" y="2652137"/>
            <a:ext cx="638737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>
                <a:solidFill>
                  <a:srgbClr val="C4FC92"/>
                </a:solidFill>
                <a:latin typeface="Graphik Light"/>
              </a:rPr>
              <a:t>SCM</a:t>
            </a:r>
            <a:endParaRPr lang="en-US" sz="1600" err="1">
              <a:solidFill>
                <a:srgbClr val="C4FC92"/>
              </a:solidFill>
              <a:latin typeface="Graphik Light" panose="020B0403030202060203" pitchFamily="34" charset="77"/>
            </a:endParaRPr>
          </a:p>
        </p:txBody>
      </p:sp>
      <p:sp>
        <p:nvSpPr>
          <p:cNvPr id="19" name="CuadroTexto 8">
            <a:extLst>
              <a:ext uri="{FF2B5EF4-FFF2-40B4-BE49-F238E27FC236}">
                <a16:creationId xmlns:a16="http://schemas.microsoft.com/office/drawing/2014/main" id="{FDB7F429-7DBB-FF40-ADFF-4C994E864F04}"/>
              </a:ext>
            </a:extLst>
          </p:cNvPr>
          <p:cNvSpPr txBox="1"/>
          <p:nvPr/>
        </p:nvSpPr>
        <p:spPr>
          <a:xfrm>
            <a:off x="223651" y="2280686"/>
            <a:ext cx="1534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Y" sz="1600">
                <a:solidFill>
                  <a:srgbClr val="C4FC92"/>
                </a:solidFill>
                <a:latin typeface="Graphik Light" panose="020B0403030202060203" pitchFamily="34" charset="77"/>
              </a:rPr>
              <a:t>GXserver</a:t>
            </a:r>
          </a:p>
        </p:txBody>
      </p:sp>
      <p:sp>
        <p:nvSpPr>
          <p:cNvPr id="11" name="CuadroTexto 8">
            <a:extLst>
              <a:ext uri="{FF2B5EF4-FFF2-40B4-BE49-F238E27FC236}">
                <a16:creationId xmlns:a16="http://schemas.microsoft.com/office/drawing/2014/main" id="{7147A611-C614-4539-9C02-ABD641C11AFD}"/>
              </a:ext>
            </a:extLst>
          </p:cNvPr>
          <p:cNvSpPr txBox="1"/>
          <p:nvPr/>
        </p:nvSpPr>
        <p:spPr>
          <a:xfrm>
            <a:off x="7574753" y="1130203"/>
            <a:ext cx="1281482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400">
                <a:solidFill>
                  <a:srgbClr val="C4FC92"/>
                </a:solidFill>
                <a:latin typeface="Graphik Light"/>
              </a:rPr>
              <a:t>IBM</a:t>
            </a:r>
            <a:endParaRPr lang="es-UY" sz="1800" err="1">
              <a:solidFill>
                <a:srgbClr val="C4FC92"/>
              </a:solidFill>
              <a:latin typeface="Graphik Light" panose="020B0403030202060203" pitchFamily="34" charset="77"/>
            </a:endParaRPr>
          </a:p>
        </p:txBody>
      </p:sp>
      <p:sp>
        <p:nvSpPr>
          <p:cNvPr id="12" name="CuadroTexto 8">
            <a:extLst>
              <a:ext uri="{FF2B5EF4-FFF2-40B4-BE49-F238E27FC236}">
                <a16:creationId xmlns:a16="http://schemas.microsoft.com/office/drawing/2014/main" id="{941728D8-1506-4D02-80AE-C574BE3251C8}"/>
              </a:ext>
            </a:extLst>
          </p:cNvPr>
          <p:cNvSpPr txBox="1"/>
          <p:nvPr/>
        </p:nvSpPr>
        <p:spPr>
          <a:xfrm>
            <a:off x="7531890" y="1476145"/>
            <a:ext cx="1371490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400">
                <a:solidFill>
                  <a:srgbClr val="C4FC92"/>
                </a:solidFill>
                <a:latin typeface="Graphik Light"/>
              </a:rPr>
              <a:t>Amazon</a:t>
            </a:r>
            <a:endParaRPr lang="es-UY" sz="1800" err="1">
              <a:solidFill>
                <a:srgbClr val="C4FC92"/>
              </a:solidFill>
              <a:latin typeface="Graphik Light" panose="020B0403030202060203" pitchFamily="34" charset="77"/>
            </a:endParaRPr>
          </a:p>
        </p:txBody>
      </p:sp>
      <p:sp>
        <p:nvSpPr>
          <p:cNvPr id="13" name="CuadroTexto 8">
            <a:extLst>
              <a:ext uri="{FF2B5EF4-FFF2-40B4-BE49-F238E27FC236}">
                <a16:creationId xmlns:a16="http://schemas.microsoft.com/office/drawing/2014/main" id="{6C353EDB-8A60-4C50-ACC4-9937ECF6308C}"/>
              </a:ext>
            </a:extLst>
          </p:cNvPr>
          <p:cNvSpPr txBox="1"/>
          <p:nvPr/>
        </p:nvSpPr>
        <p:spPr>
          <a:xfrm>
            <a:off x="7328293" y="1822087"/>
            <a:ext cx="1776762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400">
                <a:solidFill>
                  <a:srgbClr val="C4FC92"/>
                </a:solidFill>
                <a:latin typeface="Graphik Light"/>
              </a:rPr>
              <a:t>Google</a:t>
            </a:r>
            <a:endParaRPr lang="en-US"/>
          </a:p>
        </p:txBody>
      </p:sp>
      <p:sp>
        <p:nvSpPr>
          <p:cNvPr id="14" name="CuadroTexto 8">
            <a:extLst>
              <a:ext uri="{FF2B5EF4-FFF2-40B4-BE49-F238E27FC236}">
                <a16:creationId xmlns:a16="http://schemas.microsoft.com/office/drawing/2014/main" id="{94A882A3-425C-4764-BD26-C5088D7E95AC}"/>
              </a:ext>
            </a:extLst>
          </p:cNvPr>
          <p:cNvSpPr txBox="1"/>
          <p:nvPr/>
        </p:nvSpPr>
        <p:spPr>
          <a:xfrm>
            <a:off x="7367584" y="2168029"/>
            <a:ext cx="1705451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400">
                <a:solidFill>
                  <a:srgbClr val="C4FC92"/>
                </a:solidFill>
                <a:latin typeface="Graphik Light"/>
              </a:rPr>
              <a:t>Azure</a:t>
            </a:r>
            <a:endParaRPr lang="en-US"/>
          </a:p>
        </p:txBody>
      </p:sp>
      <p:sp>
        <p:nvSpPr>
          <p:cNvPr id="15" name="CuadroTexto 8">
            <a:extLst>
              <a:ext uri="{FF2B5EF4-FFF2-40B4-BE49-F238E27FC236}">
                <a16:creationId xmlns:a16="http://schemas.microsoft.com/office/drawing/2014/main" id="{E58C390C-DB6A-4DD2-96E0-D043C4A5F9B5}"/>
              </a:ext>
            </a:extLst>
          </p:cNvPr>
          <p:cNvSpPr txBox="1"/>
          <p:nvPr/>
        </p:nvSpPr>
        <p:spPr>
          <a:xfrm>
            <a:off x="7328293" y="2513971"/>
            <a:ext cx="1776762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400">
                <a:solidFill>
                  <a:srgbClr val="C4FC92"/>
                </a:solidFill>
                <a:latin typeface="Graphik Light"/>
              </a:rPr>
              <a:t>SAP</a:t>
            </a:r>
          </a:p>
        </p:txBody>
      </p:sp>
      <p:sp>
        <p:nvSpPr>
          <p:cNvPr id="16" name="CuadroTexto 8">
            <a:extLst>
              <a:ext uri="{FF2B5EF4-FFF2-40B4-BE49-F238E27FC236}">
                <a16:creationId xmlns:a16="http://schemas.microsoft.com/office/drawing/2014/main" id="{8604FC76-261F-4A27-8BE6-4CA2070EA0F0}"/>
              </a:ext>
            </a:extLst>
          </p:cNvPr>
          <p:cNvSpPr txBox="1"/>
          <p:nvPr/>
        </p:nvSpPr>
        <p:spPr>
          <a:xfrm>
            <a:off x="7328293" y="2859913"/>
            <a:ext cx="1776762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400">
                <a:solidFill>
                  <a:srgbClr val="C4FC92"/>
                </a:solidFill>
                <a:latin typeface="Graphik Light"/>
              </a:rPr>
              <a:t>Docker</a:t>
            </a:r>
            <a:endParaRPr lang="en-US"/>
          </a:p>
        </p:txBody>
      </p:sp>
      <p:sp>
        <p:nvSpPr>
          <p:cNvPr id="17" name="CuadroTexto 8">
            <a:extLst>
              <a:ext uri="{FF2B5EF4-FFF2-40B4-BE49-F238E27FC236}">
                <a16:creationId xmlns:a16="http://schemas.microsoft.com/office/drawing/2014/main" id="{26347C3B-DA7C-4099-9D80-A807315573B3}"/>
              </a:ext>
            </a:extLst>
          </p:cNvPr>
          <p:cNvSpPr txBox="1"/>
          <p:nvPr/>
        </p:nvSpPr>
        <p:spPr>
          <a:xfrm>
            <a:off x="7328293" y="3205855"/>
            <a:ext cx="1776762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UY" sz="1400" err="1">
                <a:solidFill>
                  <a:srgbClr val="C4FC92"/>
                </a:solidFill>
                <a:latin typeface="Graphik Light"/>
              </a:rPr>
              <a:t>Kubernetes</a:t>
            </a:r>
            <a:endParaRPr lang="en-US" err="1"/>
          </a:p>
        </p:txBody>
      </p:sp>
    </p:spTree>
    <p:extLst>
      <p:ext uri="{BB962C8B-B14F-4D97-AF65-F5344CB8AC3E}">
        <p14:creationId xmlns:p14="http://schemas.microsoft.com/office/powerpoint/2010/main" val="104274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cono&#10;&#10;Descripción generada automáticamente">
            <a:extLst>
              <a:ext uri="{FF2B5EF4-FFF2-40B4-BE49-F238E27FC236}">
                <a16:creationId xmlns:a16="http://schemas.microsoft.com/office/drawing/2014/main" id="{36612BA6-CA1A-444D-A49E-A059D97237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407030E-FD27-AD42-895B-3D89C5EE92E5}"/>
              </a:ext>
            </a:extLst>
          </p:cNvPr>
          <p:cNvSpPr txBox="1"/>
          <p:nvPr/>
        </p:nvSpPr>
        <p:spPr>
          <a:xfrm>
            <a:off x="901700" y="2279362"/>
            <a:ext cx="734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3200">
                <a:solidFill>
                  <a:srgbClr val="DBBAFF"/>
                </a:solidFill>
                <a:latin typeface="Graphik Medium" panose="020B0503030202060203" pitchFamily="34" charset="77"/>
              </a:rPr>
              <a:t>How?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7A9BAE-AFB5-491F-93CA-C89BDEEC2B1E}"/>
              </a:ext>
            </a:extLst>
          </p:cNvPr>
          <p:cNvSpPr txBox="1"/>
          <p:nvPr/>
        </p:nvSpPr>
        <p:spPr>
          <a:xfrm>
            <a:off x="3200400" y="2343150"/>
            <a:ext cx="2743200" cy="19620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10480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áfico 3">
            <a:extLst>
              <a:ext uri="{FF2B5EF4-FFF2-40B4-BE49-F238E27FC236}">
                <a16:creationId xmlns:a16="http://schemas.microsoft.com/office/drawing/2014/main" id="{FCB65BBE-5AEB-664F-889A-AEDE3D8D4C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45487" y="2153118"/>
            <a:ext cx="3453026" cy="837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87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0C8E4E77-B4E2-EE44-9107-5D7FFE29E25B}"/>
              </a:ext>
            </a:extLst>
          </p:cNvPr>
          <p:cNvSpPr txBox="1"/>
          <p:nvPr/>
        </p:nvSpPr>
        <p:spPr>
          <a:xfrm>
            <a:off x="901700" y="1315840"/>
            <a:ext cx="7340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4500" err="1">
                <a:solidFill>
                  <a:schemeClr val="bg1"/>
                </a:solidFill>
                <a:latin typeface="Graphik Light" panose="020B0403030202060203" pitchFamily="34" charset="77"/>
              </a:rPr>
              <a:t>Thank</a:t>
            </a:r>
            <a:r>
              <a:rPr lang="es-UY" sz="4500">
                <a:solidFill>
                  <a:schemeClr val="bg1"/>
                </a:solidFill>
                <a:latin typeface="Graphik Light" panose="020B0403030202060203" pitchFamily="34" charset="77"/>
              </a:rPr>
              <a:t> </a:t>
            </a:r>
            <a:r>
              <a:rPr lang="es-UY" sz="4500" err="1">
                <a:solidFill>
                  <a:schemeClr val="bg1"/>
                </a:solidFill>
                <a:latin typeface="Graphik Light" panose="020B0403030202060203" pitchFamily="34" charset="77"/>
              </a:rPr>
              <a:t>you</a:t>
            </a:r>
            <a:r>
              <a:rPr lang="es-UY" sz="4500">
                <a:solidFill>
                  <a:schemeClr val="bg1"/>
                </a:solidFill>
                <a:latin typeface="Graphik Light" panose="020B0403030202060203" pitchFamily="34" charset="77"/>
              </a:rPr>
              <a:t>!</a:t>
            </a:r>
          </a:p>
        </p:txBody>
      </p:sp>
      <p:pic>
        <p:nvPicPr>
          <p:cNvPr id="11" name="Imagen 10" descr="Icono&#10;&#10;Descripción generada automáticamente">
            <a:extLst>
              <a:ext uri="{FF2B5EF4-FFF2-40B4-BE49-F238E27FC236}">
                <a16:creationId xmlns:a16="http://schemas.microsoft.com/office/drawing/2014/main" id="{720B7BD2-0C82-8749-9844-39463073BD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77" y="274205"/>
            <a:ext cx="4762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52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TemaGX29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aGX29" id="{40A1E936-F3AB-EF45-A0EB-F235D3DAA92E}" vid="{1864D696-B5B3-B94A-BAA4-24C1A421E18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86EE4EE59BA2F5408CE7974D4B386E8D" ma:contentTypeVersion="2" ma:contentTypeDescription="Crear nuevo documento." ma:contentTypeScope="" ma:versionID="b863a4d9d3dc8c97671ca8ad13b79ab0">
  <xsd:schema xmlns:xsd="http://www.w3.org/2001/XMLSchema" xmlns:xs="http://www.w3.org/2001/XMLSchema" xmlns:p="http://schemas.microsoft.com/office/2006/metadata/properties" xmlns:ns3="e8e0962b-c9ef-4b03-8552-88954917ec68" targetNamespace="http://schemas.microsoft.com/office/2006/metadata/properties" ma:root="true" ma:fieldsID="e48cabf6417916ae5576d815dcdda4f4" ns3:_="">
    <xsd:import namespace="e8e0962b-c9ef-4b03-8552-88954917ec6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e0962b-c9ef-4b03-8552-88954917ec6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257A39A-29D6-4B9A-9AEF-2E3C7A0C660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02FFD0E-A1D3-44CD-90C5-970662EE48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8e0962b-c9ef-4b03-8552-88954917ec6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D5E5801-FE67-4EF9-BB6E-9ED03A18EE53}">
  <ds:schemaRefs>
    <ds:schemaRef ds:uri="http://www.w3.org/XML/1998/namespace"/>
    <ds:schemaRef ds:uri="http://purl.org/dc/terms/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e8e0962b-c9ef-4b03-8552-88954917ec68"/>
    <ds:schemaRef ds:uri="http://purl.org/dc/elements/1.1/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TemaGX29</Template>
  <TotalTime>0</TotalTime>
  <Words>952</Words>
  <Application>Microsoft Office PowerPoint</Application>
  <PresentationFormat>Presentación en pantalla (16:9)</PresentationFormat>
  <Paragraphs>306</Paragraphs>
  <Slides>32</Slides>
  <Notes>27</Notes>
  <HiddenSlides>3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3" baseType="lpstr">
      <vt:lpstr>TemaGX29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Patricia Cerban</dc:creator>
  <cp:lastModifiedBy>Silvia</cp:lastModifiedBy>
  <cp:revision>2</cp:revision>
  <dcterms:created xsi:type="dcterms:W3CDTF">2020-10-01T15:11:38Z</dcterms:created>
  <dcterms:modified xsi:type="dcterms:W3CDTF">2021-02-22T13:14:06Z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0x01010086EE4EE59BA2F5408CE7974D4B386E8D</vt:lpwstr>
  </property>
</Properties>
</file>