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13" r:id="rId2"/>
    <p:sldId id="307" r:id="rId3"/>
    <p:sldId id="291" r:id="rId4"/>
    <p:sldId id="315" r:id="rId5"/>
    <p:sldId id="312" r:id="rId6"/>
    <p:sldId id="314" r:id="rId7"/>
    <p:sldId id="317" r:id="rId8"/>
    <p:sldId id="306" r:id="rId9"/>
    <p:sldId id="322" r:id="rId10"/>
    <p:sldId id="321" r:id="rId11"/>
    <p:sldId id="325" r:id="rId12"/>
    <p:sldId id="326" r:id="rId13"/>
    <p:sldId id="320" r:id="rId14"/>
    <p:sldId id="316" r:id="rId15"/>
    <p:sldId id="323" r:id="rId16"/>
    <p:sldId id="324" r:id="rId17"/>
    <p:sldId id="327" r:id="rId18"/>
    <p:sldId id="311" r:id="rId19"/>
    <p:sldId id="328"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3FF"/>
    <a:srgbClr val="FFFFFF"/>
    <a:srgbClr val="E78951"/>
    <a:srgbClr val="6C83FE"/>
    <a:srgbClr val="F1F4FE"/>
    <a:srgbClr val="FBE5D6"/>
    <a:srgbClr val="E7BB51"/>
    <a:srgbClr val="14236E"/>
    <a:srgbClr val="8799FE"/>
    <a:srgbClr val="E9ED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695" autoAdjust="0"/>
    <p:restoredTop sz="62516" autoAdjust="0"/>
  </p:normalViewPr>
  <p:slideViewPr>
    <p:cSldViewPr snapToGrid="0" showGuides="1">
      <p:cViewPr varScale="1">
        <p:scale>
          <a:sx n="54" d="100"/>
          <a:sy n="54" d="100"/>
        </p:scale>
        <p:origin x="2237" y="67"/>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snapToGrid="0" showGuides="1">
      <p:cViewPr varScale="1">
        <p:scale>
          <a:sx n="114" d="100"/>
          <a:sy n="114" d="100"/>
        </p:scale>
        <p:origin x="4088" y="1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lide Image Placeholder 6">
            <a:extLst>
              <a:ext uri="{FF2B5EF4-FFF2-40B4-BE49-F238E27FC236}">
                <a16:creationId xmlns:a16="http://schemas.microsoft.com/office/drawing/2014/main" id="{6DA811DA-D2EA-9144-BD21-4FBE02242D2C}"/>
              </a:ext>
            </a:extLst>
          </p:cNvPr>
          <p:cNvSpPr>
            <a:spLocks noGrp="1" noRot="1" noChangeAspect="1"/>
          </p:cNvSpPr>
          <p:nvPr>
            <p:ph type="sldImg" idx="2"/>
          </p:nvPr>
        </p:nvSpPr>
        <p:spPr>
          <a:xfrm>
            <a:off x="-34925" y="-22488"/>
            <a:ext cx="6911975" cy="3887788"/>
          </a:xfrm>
          <a:prstGeom prst="rect">
            <a:avLst/>
          </a:prstGeom>
          <a:noFill/>
          <a:ln w="12700">
            <a:solidFill>
              <a:schemeClr val="bg1">
                <a:alpha val="0"/>
              </a:schemeClr>
            </a:solidFill>
          </a:ln>
        </p:spPr>
        <p:txBody>
          <a:bodyPr vert="horz" lIns="91440" tIns="45720" rIns="91440" bIns="45720" rtlCol="0" anchor="ctr"/>
          <a:lstStyle/>
          <a:p>
            <a:endParaRPr lang="x-none"/>
          </a:p>
        </p:txBody>
      </p:sp>
      <p:sp>
        <p:nvSpPr>
          <p:cNvPr id="10" name="Notes Placeholder 7">
            <a:extLst>
              <a:ext uri="{FF2B5EF4-FFF2-40B4-BE49-F238E27FC236}">
                <a16:creationId xmlns:a16="http://schemas.microsoft.com/office/drawing/2014/main" id="{C72DD2C5-5758-1146-9154-99DAE6C0FB0B}"/>
              </a:ext>
            </a:extLst>
          </p:cNvPr>
          <p:cNvSpPr>
            <a:spLocks noGrp="1"/>
          </p:cNvSpPr>
          <p:nvPr>
            <p:ph type="body" sz="quarter" idx="3"/>
          </p:nvPr>
        </p:nvSpPr>
        <p:spPr>
          <a:xfrm>
            <a:off x="1359569" y="4621214"/>
            <a:ext cx="4458272" cy="4063999"/>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1"/>
            <a:r>
              <a:rPr lang="en-US" dirty="0"/>
              <a:t>	Third level</a:t>
            </a:r>
          </a:p>
          <a:p>
            <a:pPr lvl="2"/>
            <a:r>
              <a:rPr lang="en-US" dirty="0"/>
              <a:t>Fourth level</a:t>
            </a:r>
          </a:p>
          <a:p>
            <a:pPr lvl="2"/>
            <a:r>
              <a:rPr lang="en-US" dirty="0"/>
              <a:t>Fifth level</a:t>
            </a:r>
            <a:endParaRPr lang="x-none" dirty="0"/>
          </a:p>
        </p:txBody>
      </p:sp>
      <p:sp>
        <p:nvSpPr>
          <p:cNvPr id="12" name="Slide Number Placeholder 4">
            <a:extLst>
              <a:ext uri="{FF2B5EF4-FFF2-40B4-BE49-F238E27FC236}">
                <a16:creationId xmlns:a16="http://schemas.microsoft.com/office/drawing/2014/main" id="{3C48863C-56D3-6A47-9372-BE6A682FBF87}"/>
              </a:ext>
            </a:extLst>
          </p:cNvPr>
          <p:cNvSpPr>
            <a:spLocks noGrp="1"/>
          </p:cNvSpPr>
          <p:nvPr>
            <p:ph type="sldNum" sz="quarter" idx="5"/>
          </p:nvPr>
        </p:nvSpPr>
        <p:spPr>
          <a:xfrm>
            <a:off x="6146157" y="8685212"/>
            <a:ext cx="428262" cy="469437"/>
          </a:xfrm>
          <a:prstGeom prst="rect">
            <a:avLst/>
          </a:prstGeom>
        </p:spPr>
        <p:txBody>
          <a:bodyPr vert="horz" lIns="91440" tIns="45720" rIns="91440" bIns="45720" rtlCol="0" anchor="ctr"/>
          <a:lstStyle>
            <a:lvl1pPr algn="ctr">
              <a:defRPr sz="800" b="0" i="0">
                <a:latin typeface="Graphik" panose="020B0503030202060203" pitchFamily="34" charset="77"/>
              </a:defRPr>
            </a:lvl1pPr>
          </a:lstStyle>
          <a:p>
            <a:fld id="{D9365A70-E997-CF47-9EF7-4B5F47D6125C}" type="slidenum">
              <a:rPr lang="x-none" smtClean="0"/>
              <a:pPr/>
              <a:t>‹#›</a:t>
            </a:fld>
            <a:endParaRPr lang="x-none" dirty="0"/>
          </a:p>
        </p:txBody>
      </p:sp>
      <p:sp>
        <p:nvSpPr>
          <p:cNvPr id="13" name="Slide Number Placeholder 4">
            <a:extLst>
              <a:ext uri="{FF2B5EF4-FFF2-40B4-BE49-F238E27FC236}">
                <a16:creationId xmlns:a16="http://schemas.microsoft.com/office/drawing/2014/main" id="{FC4FD041-A1AA-CF42-B3DA-6B1F4A1C8ACA}"/>
              </a:ext>
            </a:extLst>
          </p:cNvPr>
          <p:cNvSpPr txBox="1">
            <a:spLocks/>
          </p:cNvSpPr>
          <p:nvPr/>
        </p:nvSpPr>
        <p:spPr>
          <a:xfrm>
            <a:off x="1145898" y="8685212"/>
            <a:ext cx="5000259" cy="469437"/>
          </a:xfrm>
          <a:prstGeom prst="rect">
            <a:avLst/>
          </a:prstGeom>
        </p:spPr>
        <p:txBody>
          <a:bodyPr vert="horz" lIns="91440" tIns="45720" rIns="91440" bIns="45720" rtlCol="0" anchor="ct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defRPr sz="800" b="0" i="0" u="none" strike="noStrike" cap="none">
                <a:solidFill>
                  <a:srgbClr val="000000"/>
                </a:solidFill>
                <a:latin typeface="Graphik" panose="020B0503030202060203" pitchFamily="34" charset="77"/>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x-none" b="0" i="0" dirty="0">
                <a:solidFill>
                  <a:schemeClr val="bg1">
                    <a:lumMod val="75000"/>
                  </a:schemeClr>
                </a:solidFill>
                <a:latin typeface="Graphik Light" panose="020B0403030202060203" pitchFamily="34" charset="77"/>
              </a:rPr>
              <a:t>………………………………………………………………………………………………………………………..……………………………………………………</a:t>
            </a:r>
          </a:p>
          <a:p>
            <a:pPr algn="ctr"/>
            <a:endParaRPr lang="x-none" b="0" i="0" dirty="0">
              <a:solidFill>
                <a:schemeClr val="bg1">
                  <a:lumMod val="75000"/>
                </a:schemeClr>
              </a:solidFill>
              <a:latin typeface="Graphik Light" panose="020B0403030202060203" pitchFamily="34" charset="77"/>
            </a:endParaRPr>
          </a:p>
        </p:txBody>
      </p:sp>
    </p:spTree>
    <p:extLst>
      <p:ext uri="{BB962C8B-B14F-4D97-AF65-F5344CB8AC3E}">
        <p14:creationId xmlns:p14="http://schemas.microsoft.com/office/powerpoint/2010/main" val="3071574795"/>
      </p:ext>
    </p:extLst>
  </p:cSld>
  <p:clrMap bg1="lt1" tx1="dk1" bg2="lt2" tx2="dk2" accent1="accent1" accent2="accent2" accent3="accent3" accent4="accent4" accent5="accent5" accent6="accent6" hlink="hlink" folHlink="folHlink"/>
  <p:notesStyle>
    <a:lvl1pPr marL="0" algn="l" defTabSz="914400" rtl="0" eaLnBrk="1" latinLnBrk="0" hangingPunct="1">
      <a:defRPr sz="1000" b="0" i="0" kern="1200">
        <a:solidFill>
          <a:schemeClr val="tx1"/>
        </a:solidFill>
        <a:latin typeface="Graphik Light" panose="020B0403030202060203" pitchFamily="34" charset="77"/>
        <a:ea typeface="+mn-ea"/>
        <a:cs typeface="+mn-cs"/>
      </a:defRPr>
    </a:lvl1pPr>
    <a:lvl2pPr marL="457200" algn="l" defTabSz="914400" rtl="0" eaLnBrk="1" latinLnBrk="0" hangingPunct="1">
      <a:defRPr sz="1000" b="0" i="0" kern="1200">
        <a:solidFill>
          <a:schemeClr val="tx1"/>
        </a:solidFill>
        <a:latin typeface="Graphik Light" panose="020B0403030202060203" pitchFamily="34" charset="77"/>
        <a:ea typeface="+mn-ea"/>
        <a:cs typeface="+mn-cs"/>
      </a:defRPr>
    </a:lvl2pPr>
    <a:lvl3pPr marL="914400" algn="l" defTabSz="914400" rtl="0" eaLnBrk="1" latinLnBrk="0" hangingPunct="1">
      <a:defRPr sz="800" b="0" i="0" kern="1200">
        <a:solidFill>
          <a:schemeClr val="tx1"/>
        </a:solidFill>
        <a:latin typeface="Graphik Light" panose="020B0403030202060203" pitchFamily="34" charset="77"/>
        <a:ea typeface="+mn-ea"/>
        <a:cs typeface="+mn-cs"/>
      </a:defRPr>
    </a:lvl3pPr>
    <a:lvl4pPr marL="1371600" algn="l" defTabSz="914400" rtl="0" eaLnBrk="1" latinLnBrk="0" hangingPunct="1">
      <a:defRPr sz="1200" b="0" i="0" kern="1200">
        <a:solidFill>
          <a:schemeClr val="tx1"/>
        </a:solidFill>
        <a:latin typeface="Graphik" panose="020B0503030202060203" pitchFamily="34" charset="77"/>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a:t>
            </a:fld>
            <a:endParaRPr lang="x-none"/>
          </a:p>
        </p:txBody>
      </p:sp>
    </p:spTree>
    <p:extLst>
      <p:ext uri="{BB962C8B-B14F-4D97-AF65-F5344CB8AC3E}">
        <p14:creationId xmlns:p14="http://schemas.microsoft.com/office/powerpoint/2010/main" val="3543375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In the video where we studied the New command to insert a record in a table through a procedure, we saw that if the record we wanted to insert was duplicated by primary key or candidate key, then we could choose to modify it, writing a For each within the When duplicate clause.</a:t>
            </a:r>
          </a:p>
          <a:p>
            <a:endParaRPr lang="en-US" noProof="0" dirty="0"/>
          </a:p>
          <a:p>
            <a:r>
              <a:rPr lang="en-US" noProof="0" dirty="0"/>
              <a:t>But what if we already know that the record exists and we precisely want to update it? </a:t>
            </a:r>
          </a:p>
          <a:p>
            <a:r>
              <a:rPr lang="en-US" noProof="0" dirty="0"/>
              <a:t>In the example, changing the category of tourist attraction 3, Eiffel Tower, which we know exists.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2</a:t>
            </a:fld>
            <a:endParaRPr lang="x-none"/>
          </a:p>
        </p:txBody>
      </p:sp>
    </p:spTree>
    <p:extLst>
      <p:ext uri="{BB962C8B-B14F-4D97-AF65-F5344CB8AC3E}">
        <p14:creationId xmlns:p14="http://schemas.microsoft.com/office/powerpoint/2010/main" val="2119287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Is there a special Update command in procedures?</a:t>
            </a:r>
          </a:p>
        </p:txBody>
      </p:sp>
      <p:sp>
        <p:nvSpPr>
          <p:cNvPr id="4" name="Slide Number Placeholder 3"/>
          <p:cNvSpPr>
            <a:spLocks noGrp="1"/>
          </p:cNvSpPr>
          <p:nvPr>
            <p:ph type="sldNum" sz="quarter" idx="5"/>
          </p:nvPr>
        </p:nvSpPr>
        <p:spPr/>
        <p:txBody>
          <a:bodyPr/>
          <a:lstStyle/>
          <a:p>
            <a:fld id="{D9365A70-E997-CF47-9EF7-4B5F47D6125C}" type="slidenum">
              <a:rPr lang="x-none" smtClean="0"/>
              <a:pPr/>
              <a:t>3</a:t>
            </a:fld>
            <a:endParaRPr lang="x-none"/>
          </a:p>
        </p:txBody>
      </p:sp>
    </p:spTree>
    <p:extLst>
      <p:ext uri="{BB962C8B-B14F-4D97-AF65-F5344CB8AC3E}">
        <p14:creationId xmlns:p14="http://schemas.microsoft.com/office/powerpoint/2010/main" val="406768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The answer is NO. The well-known For each command is used to update data. By this we are saying that the For each is not only used to query the database, but also to update it. </a:t>
            </a:r>
          </a:p>
          <a:p>
            <a:endParaRPr lang="en-US" noProof="0" dirty="0"/>
          </a:p>
          <a:p>
            <a:r>
              <a:rPr lang="en-US" noProof="0" dirty="0"/>
              <a:t>In the example, if we want to change the category of the record corresponding to the Eiffel Tower, then it will be enough to write this For each. We are running through the Attraction table, filtering by </a:t>
            </a:r>
            <a:r>
              <a:rPr lang="en-US" noProof="0" dirty="0" err="1"/>
              <a:t>AttractionName</a:t>
            </a:r>
            <a:r>
              <a:rPr lang="en-US" noProof="0" dirty="0"/>
              <a:t> “Eiffel Tower” and for the record found, directly assigning a value to the attribute we want to modify. Of course, we could modify the value of almost every attribute in the record. And not only for it, but also for all related records in the extended table. Here, many records can be updated in a single operation, unlike what happened with the New command. </a:t>
            </a:r>
          </a:p>
          <a:p>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4</a:t>
            </a:fld>
            <a:endParaRPr lang="x-none"/>
          </a:p>
        </p:txBody>
      </p:sp>
    </p:spTree>
    <p:extLst>
      <p:ext uri="{BB962C8B-B14F-4D97-AF65-F5344CB8AC3E}">
        <p14:creationId xmlns:p14="http://schemas.microsoft.com/office/powerpoint/2010/main" val="119355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For example, we could modify the name of the country (writing it in Spanish – we see that in the table it is in English). Then the For each is positioned in the </a:t>
            </a:r>
            <a:r>
              <a:rPr lang="en-US" noProof="0" dirty="0" err="1"/>
              <a:t>AttractionName</a:t>
            </a:r>
            <a:r>
              <a:rPr lang="en-US" noProof="0" dirty="0"/>
              <a:t> record “Eiffel Tower,” modifies its </a:t>
            </a:r>
            <a:r>
              <a:rPr lang="en-US" noProof="0" dirty="0" err="1"/>
              <a:t>CategoryId</a:t>
            </a:r>
            <a:r>
              <a:rPr lang="en-US" noProof="0" dirty="0"/>
              <a:t> attribute, and accesses the related country record, by the extended table, and in it modifies its </a:t>
            </a:r>
            <a:r>
              <a:rPr lang="en-US" noProof="0" dirty="0" err="1"/>
              <a:t>CountryName</a:t>
            </a:r>
            <a:r>
              <a:rPr lang="en-US" noProof="0" dirty="0"/>
              <a:t> attribute, placing “</a:t>
            </a:r>
            <a:r>
              <a:rPr lang="en-US" noProof="0" dirty="0" err="1"/>
              <a:t>Francia</a:t>
            </a:r>
            <a:r>
              <a:rPr lang="en-US" noProof="0" dirty="0"/>
              <a:t>” in Spanish</a:t>
            </a:r>
            <a:r>
              <a:rPr lang="en-US" noProof="0"/>
              <a:t>. </a:t>
            </a:r>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5</a:t>
            </a:fld>
            <a:endParaRPr lang="x-none"/>
          </a:p>
        </p:txBody>
      </p:sp>
    </p:spTree>
    <p:extLst>
      <p:ext uri="{BB962C8B-B14F-4D97-AF65-F5344CB8AC3E}">
        <p14:creationId xmlns:p14="http://schemas.microsoft.com/office/powerpoint/2010/main" val="1445423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The next question is whether all attributes of the extended table can be updated or there are restrictions. </a:t>
            </a:r>
          </a:p>
          <a:p>
            <a:endParaRPr lang="en-US" noProof="0" dirty="0"/>
          </a:p>
          <a:p>
            <a:r>
              <a:rPr lang="en-US" noProof="0" dirty="0"/>
              <a:t>For example, can we update attributes of the primary key? Could we change the attraction ID to 5? No, all the attributes of the record and the related attributes by extended table can be updated </a:t>
            </a:r>
            <a:r>
              <a:rPr lang="en-US" b="1" noProof="0" dirty="0"/>
              <a:t>except for</a:t>
            </a:r>
            <a:r>
              <a:rPr lang="en-US" noProof="0" dirty="0"/>
              <a:t> the primary key. The navigation list will indicate this error. </a:t>
            </a:r>
          </a:p>
          <a:p>
            <a:endParaRPr lang="en-US" noProof="0" dirty="0"/>
          </a:p>
          <a:p>
            <a:r>
              <a:rPr lang="en-US" noProof="0" dirty="0"/>
              <a:t>Therefore, if we need to change the primary key of a record, we will have no choice but to create a new record with the new key and delete the old one. </a:t>
            </a:r>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6</a:t>
            </a:fld>
            <a:endParaRPr lang="x-none"/>
          </a:p>
        </p:txBody>
      </p:sp>
    </p:spTree>
    <p:extLst>
      <p:ext uri="{BB962C8B-B14F-4D97-AF65-F5344CB8AC3E}">
        <p14:creationId xmlns:p14="http://schemas.microsoft.com/office/powerpoint/2010/main" val="317099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So, for example, if we want to change the ID of the attraction named “Eiffel Tower” to 5 and the category to 3, we execute a New command, which we want to have the same base table, Attraction. There we specify the new primary key value, and for the rest of the attributes, we want it to take on the same values as the For each record we are in, except for </a:t>
            </a:r>
            <a:r>
              <a:rPr lang="en-US" noProof="0" dirty="0" err="1"/>
              <a:t>CategoryId</a:t>
            </a:r>
            <a:r>
              <a:rPr lang="en-US" noProof="0" dirty="0"/>
              <a:t>, because we wanted to take the opportunity and change it to 3. </a:t>
            </a:r>
          </a:p>
          <a:p>
            <a:r>
              <a:rPr lang="en-US" noProof="0" dirty="0"/>
              <a:t>Then, what we will do is to execute the Delete command, which deletes the record in which we were positioned in the For each, that is to say, in our case the one with ID 3.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7</a:t>
            </a:fld>
            <a:endParaRPr lang="x-none"/>
          </a:p>
        </p:txBody>
      </p:sp>
    </p:spTree>
    <p:extLst>
      <p:ext uri="{BB962C8B-B14F-4D97-AF65-F5344CB8AC3E}">
        <p14:creationId xmlns:p14="http://schemas.microsoft.com/office/powerpoint/2010/main" val="6554577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As we saw in the case of the New command, the update through For each will perform record uniqueness checks. In this case, it will only apply when there are candidate keys; that is, when there is a unique index defined over some attribute. Suppose this is the case of </a:t>
            </a:r>
            <a:r>
              <a:rPr lang="en-US" noProof="0" dirty="0" err="1"/>
              <a:t>AttractionName</a:t>
            </a:r>
            <a:r>
              <a:rPr lang="en-US" noProof="0" dirty="0"/>
              <a:t>. And that we want to modify in the For each the name of attraction 3, so that it becomes “Louvre Museum.” </a:t>
            </a:r>
          </a:p>
          <a:p>
            <a:r>
              <a:rPr lang="en-US" noProof="0" dirty="0"/>
              <a:t>Before attempting this update, the For each will check, using the unique index, that a record with that value does not already exist. Since in this case it does exist, then it will do nothing. The same thing that happened with the New command. </a:t>
            </a:r>
          </a:p>
          <a:p>
            <a:endParaRPr lang="en-US" noProof="0" dirty="0"/>
          </a:p>
          <a:p>
            <a:r>
              <a:rPr lang="en-US" noProof="0" dirty="0"/>
              <a:t>But also, as in the New command, it will do nothing unless... we have programmed a </a:t>
            </a:r>
            <a:r>
              <a:rPr lang="en-US" b="1" noProof="0" dirty="0"/>
              <a:t>When duplicate clause</a:t>
            </a:r>
            <a:r>
              <a:rPr lang="en-US" noProof="0" dirty="0"/>
              <a:t>. In this case, its contents will be executed. We'll go back to this later. </a:t>
            </a:r>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8</a:t>
            </a:fld>
            <a:endParaRPr lang="x-none"/>
          </a:p>
        </p:txBody>
      </p:sp>
    </p:spTree>
    <p:extLst>
      <p:ext uri="{BB962C8B-B14F-4D97-AF65-F5344CB8AC3E}">
        <p14:creationId xmlns:p14="http://schemas.microsoft.com/office/powerpoint/2010/main" val="4138271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On the other hand, as we saw with the case of the New command, the update through For each will not perform referential integrity checks, so if category 3 does not exist in the Category table, the program will not check it. Again, if the database has referential integrity declared, it will check it, so it will throw an exception and the program will cancel.</a:t>
            </a:r>
          </a:p>
          <a:p>
            <a:endParaRPr lang="en-US" noProof="0" dirty="0"/>
          </a:p>
          <a:p>
            <a:r>
              <a:rPr lang="en-US" noProof="0" dirty="0"/>
              <a:t>Let's see it in practice.</a:t>
            </a:r>
          </a:p>
          <a:p>
            <a:endParaRPr lang="es-UY" dirty="0"/>
          </a:p>
          <a:p>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9</a:t>
            </a:fld>
            <a:endParaRPr lang="x-none"/>
          </a:p>
        </p:txBody>
      </p:sp>
    </p:spTree>
    <p:extLst>
      <p:ext uri="{BB962C8B-B14F-4D97-AF65-F5344CB8AC3E}">
        <p14:creationId xmlns:p14="http://schemas.microsoft.com/office/powerpoint/2010/main" val="731843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Before going to GeneXus, let’s see the data we have at runtime.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10</a:t>
            </a:fld>
            <a:endParaRPr lang="x-none"/>
          </a:p>
        </p:txBody>
      </p:sp>
    </p:spTree>
    <p:extLst>
      <p:ext uri="{BB962C8B-B14F-4D97-AF65-F5344CB8AC3E}">
        <p14:creationId xmlns:p14="http://schemas.microsoft.com/office/powerpoint/2010/main" val="38563569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We have the four attractions, and the third one is the Eiffel Tower, which is category 2. </a:t>
            </a:r>
          </a:p>
          <a:p>
            <a:r>
              <a:rPr lang="en-US" noProof="0" dirty="0"/>
              <a:t>And if we look at the category data we have only 2 categories: 1 and 2. </a:t>
            </a:r>
          </a:p>
          <a:p>
            <a:endParaRPr lang="en-US" noProof="0" dirty="0"/>
          </a:p>
          <a:p>
            <a:r>
              <a:rPr lang="en-US" noProof="0" dirty="0"/>
              <a:t>Now let’s see it in GeneXus. We have this web panel, in which we have programmed, in the event associated with the button, the invocation to the procedure </a:t>
            </a:r>
            <a:r>
              <a:rPr lang="en-US" noProof="0" dirty="0" err="1"/>
              <a:t>UpdateAttraction</a:t>
            </a:r>
            <a:r>
              <a:rPr lang="en-US" noProof="0" dirty="0"/>
              <a:t>, in which we have this For each which tries to change the category of the Eiffel Tower to 1, which we know that exists. </a:t>
            </a:r>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11</a:t>
            </a:fld>
            <a:endParaRPr lang="x-none"/>
          </a:p>
        </p:txBody>
      </p:sp>
    </p:spTree>
    <p:extLst>
      <p:ext uri="{BB962C8B-B14F-4D97-AF65-F5344CB8AC3E}">
        <p14:creationId xmlns:p14="http://schemas.microsoft.com/office/powerpoint/2010/main" val="1918784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Now let's see what happens if instead of assigning category 1, which we know exists, we assign category 3, which does </a:t>
            </a:r>
            <a:r>
              <a:rPr lang="en-US" b="1" noProof="0" dirty="0"/>
              <a:t>not exist</a:t>
            </a:r>
            <a:r>
              <a:rPr lang="en-US" noProof="0" dirty="0"/>
              <a:t>. Let’s try it.</a:t>
            </a:r>
          </a:p>
          <a:p>
            <a:endParaRPr lang="en-US" noProof="0" dirty="0"/>
          </a:p>
          <a:p>
            <a:r>
              <a:rPr lang="en-US" noProof="0" dirty="0"/>
              <a:t>The program crashed because the For each did not perform an integrity check, and tried to perform the update, but the database did perform the check. So this exception was thrown and was not caught by our procedure so as to do something about it. This can be done and will be discussed in another video. </a:t>
            </a:r>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12</a:t>
            </a:fld>
            <a:endParaRPr lang="x-none"/>
          </a:p>
        </p:txBody>
      </p:sp>
    </p:spTree>
    <p:extLst>
      <p:ext uri="{BB962C8B-B14F-4D97-AF65-F5344CB8AC3E}">
        <p14:creationId xmlns:p14="http://schemas.microsoft.com/office/powerpoint/2010/main" val="3912289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Of course, just as we said for the case of the New command, the update by assignment within the For each of a procedure will not execute absolutely any transaction rule or event either. Unlike what happens when updating through a Business Component.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13</a:t>
            </a:fld>
            <a:endParaRPr lang="x-none"/>
          </a:p>
        </p:txBody>
      </p:sp>
    </p:spTree>
    <p:extLst>
      <p:ext uri="{BB962C8B-B14F-4D97-AF65-F5344CB8AC3E}">
        <p14:creationId xmlns:p14="http://schemas.microsoft.com/office/powerpoint/2010/main" val="41961694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sz="1000" b="0" i="0" noProof="0" dirty="0">
                <a:solidFill>
                  <a:schemeClr val="tx1"/>
                </a:solidFill>
                <a:latin typeface="Graphik Light" panose="020B0403030202060203" pitchFamily="34" charset="77"/>
                <a:ea typeface="+mn-ea"/>
                <a:cs typeface="+mn-cs"/>
              </a:rPr>
              <a:t>Here is an example where we insert a new category, Tourist Site, in the Category table, and immediately run through with a For each the tourist attractions of the country China and city Beijing, of category “Monument,” changing that category for the new one, “Tourist Site.”</a:t>
            </a:r>
          </a:p>
          <a:p>
            <a:endParaRPr lang="en-US" sz="1000" b="0" i="0" kern="1200" noProof="0" dirty="0">
              <a:solidFill>
                <a:schemeClr val="tx1"/>
              </a:solidFill>
              <a:effectLst/>
              <a:latin typeface="Graphik Light" panose="020B0403030202060203" pitchFamily="34" charset="77"/>
              <a:ea typeface="+mn-ea"/>
              <a:cs typeface="+mn-cs"/>
            </a:endParaRPr>
          </a:p>
          <a:p>
            <a:r>
              <a:rPr lang="en-US" sz="1000" b="0" i="0" noProof="0" dirty="0">
                <a:solidFill>
                  <a:schemeClr val="tx1"/>
                </a:solidFill>
                <a:latin typeface="Graphik Light" panose="020B0403030202060203" pitchFamily="34" charset="77"/>
                <a:ea typeface="+mn-ea"/>
                <a:cs typeface="+mn-cs"/>
              </a:rPr>
              <a:t>Again, this code is only valid in the Source of a procedure. And what happens with the Commit? When are the record inserted in Category and the two records modified in Attraction committed?</a:t>
            </a:r>
          </a:p>
          <a:p>
            <a:endParaRPr lang="en-US" sz="1000" b="0" i="0" kern="1200" noProof="0" dirty="0">
              <a:solidFill>
                <a:schemeClr val="tx1"/>
              </a:solidFill>
              <a:effectLst/>
              <a:latin typeface="Graphik Light" panose="020B0403030202060203" pitchFamily="34" charset="77"/>
              <a:ea typeface="+mn-ea"/>
              <a:cs typeface="+mn-cs"/>
            </a:endParaRPr>
          </a:p>
          <a:p>
            <a:r>
              <a:rPr lang="en-US" sz="1000" b="0" i="0" noProof="0" dirty="0">
                <a:solidFill>
                  <a:schemeClr val="tx1"/>
                </a:solidFill>
                <a:latin typeface="Graphik Light" panose="020B0403030202060203" pitchFamily="34" charset="77"/>
                <a:ea typeface="+mn-ea"/>
                <a:cs typeface="+mn-cs"/>
              </a:rPr>
              <a:t>If we don't write a Commit command explicitly in the Source, and if we don't modify the default value of the Commit on Exit property of the procedure, then GeneXus will add a Commit at the end. This is because it will have already figured out that you are trying to update the database from the Source. In a procedure where GeneXus doesn't find that the database is to be updated, it doesn't add it, even if the Commit on Exit property is set to Yes.  </a:t>
            </a:r>
          </a:p>
          <a:p>
            <a:r>
              <a:rPr lang="en-US" sz="1000" b="0" i="0" noProof="0" dirty="0">
                <a:solidFill>
                  <a:schemeClr val="tx1"/>
                </a:solidFill>
                <a:latin typeface="Graphik Light" panose="020B0403030202060203" pitchFamily="34" charset="77"/>
                <a:ea typeface="+mn-ea"/>
                <a:cs typeface="+mn-cs"/>
              </a:rPr>
              <a:t> </a:t>
            </a:r>
          </a:p>
          <a:p>
            <a:endParaRPr lang="es-UY" dirty="0"/>
          </a:p>
          <a:p>
            <a:endParaRPr lang="es-UY" dirty="0"/>
          </a:p>
          <a:p>
            <a:endParaRPr lang="es-UY" dirty="0"/>
          </a:p>
          <a:p>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14</a:t>
            </a:fld>
            <a:endParaRPr lang="x-none"/>
          </a:p>
        </p:txBody>
      </p:sp>
    </p:spTree>
    <p:extLst>
      <p:ext uri="{BB962C8B-B14F-4D97-AF65-F5344CB8AC3E}">
        <p14:creationId xmlns:p14="http://schemas.microsoft.com/office/powerpoint/2010/main" val="43122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sz="1000" b="0" i="0" noProof="0" dirty="0">
                <a:solidFill>
                  <a:schemeClr val="tx1"/>
                </a:solidFill>
                <a:latin typeface="Graphik Light" panose="020B0403030202060203" pitchFamily="34" charset="77"/>
                <a:ea typeface="+mn-ea"/>
                <a:cs typeface="+mn-cs"/>
              </a:rPr>
              <a:t>Of course, if we wanted a Commit to be made after inserting the category, and then after modifying the attractions, it would be enough to make it explicit. </a:t>
            </a:r>
          </a:p>
          <a:p>
            <a:endParaRPr lang="en-US" sz="1000" b="0" i="0" kern="1200" dirty="0">
              <a:solidFill>
                <a:schemeClr val="tx1"/>
              </a:solidFill>
              <a:effectLst/>
              <a:latin typeface="Graphik Light" panose="020B0403030202060203" pitchFamily="34" charset="77"/>
              <a:ea typeface="+mn-ea"/>
              <a:cs typeface="+mn-cs"/>
            </a:endParaRPr>
          </a:p>
          <a:p>
            <a:r>
              <a:rPr lang="es-UY" sz="1000" b="0" i="0" dirty="0">
                <a:solidFill>
                  <a:schemeClr val="tx1"/>
                </a:solidFill>
                <a:latin typeface="Graphik Light" panose="020B0403030202060203" pitchFamily="34" charset="77"/>
                <a:ea typeface="+mn-ea"/>
                <a:cs typeface="+mn-cs"/>
              </a:rPr>
              <a:t> </a:t>
            </a:r>
          </a:p>
          <a:p>
            <a:endParaRPr lang="es-UY" dirty="0"/>
          </a:p>
          <a:p>
            <a:endParaRPr lang="es-UY" dirty="0"/>
          </a:p>
          <a:p>
            <a:endParaRPr lang="es-UY" dirty="0"/>
          </a:p>
          <a:p>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15</a:t>
            </a:fld>
            <a:endParaRPr lang="x-none"/>
          </a:p>
        </p:txBody>
      </p:sp>
    </p:spTree>
    <p:extLst>
      <p:ext uri="{BB962C8B-B14F-4D97-AF65-F5344CB8AC3E}">
        <p14:creationId xmlns:p14="http://schemas.microsoft.com/office/powerpoint/2010/main" val="1582770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Let’s see one last example.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16</a:t>
            </a:fld>
            <a:endParaRPr lang="x-none"/>
          </a:p>
        </p:txBody>
      </p:sp>
    </p:spTree>
    <p:extLst>
      <p:ext uri="{BB962C8B-B14F-4D97-AF65-F5344CB8AC3E}">
        <p14:creationId xmlns:p14="http://schemas.microsoft.com/office/powerpoint/2010/main" val="3533796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We have added a </a:t>
            </a:r>
            <a:r>
              <a:rPr lang="en-US" noProof="0" dirty="0" err="1"/>
              <a:t>CityTour</a:t>
            </a:r>
            <a:r>
              <a:rPr lang="en-US" noProof="0" dirty="0"/>
              <a:t> transaction to represent the city tours offered to the public. Each city tour will cover a set of tourist attractions, and will have a given price. </a:t>
            </a:r>
          </a:p>
          <a:p>
            <a:r>
              <a:rPr lang="en-US" noProof="0" dirty="0"/>
              <a:t>We have applied the Work With pattern and added an action that will call a web panel that we have created to ask the user for a percentage, and call a procedure that will increase the price of all the city tours based on that percentage. </a:t>
            </a:r>
          </a:p>
          <a:p>
            <a:endParaRPr lang="en-US" noProof="0" dirty="0"/>
          </a:p>
          <a:p>
            <a:r>
              <a:rPr lang="en-US" noProof="0" dirty="0"/>
              <a:t>To this end, we run through the </a:t>
            </a:r>
            <a:r>
              <a:rPr lang="en-US" noProof="0" dirty="0" err="1"/>
              <a:t>CityTour</a:t>
            </a:r>
            <a:r>
              <a:rPr lang="en-US" noProof="0" dirty="0"/>
              <a:t> table, and assign to the </a:t>
            </a:r>
            <a:r>
              <a:rPr lang="en-US" noProof="0" dirty="0" err="1"/>
              <a:t>CityTourPrice</a:t>
            </a:r>
            <a:r>
              <a:rPr lang="en-US" noProof="0" dirty="0"/>
              <a:t> attribute as a new value the value it had for this factor here, which is the one that applies the increase. We could also have used the “equal” operator directly to avoid repeating the attribute. </a:t>
            </a:r>
          </a:p>
          <a:p>
            <a:endParaRPr lang="en-US" noProof="0" dirty="0"/>
          </a:p>
          <a:p>
            <a:r>
              <a:rPr lang="en-US" noProof="0" dirty="0"/>
              <a:t>Note that the navigation list informs us which attribute is being updated in the </a:t>
            </a:r>
            <a:r>
              <a:rPr lang="en-US" noProof="0" dirty="0" err="1"/>
              <a:t>CityTour</a:t>
            </a:r>
            <a:r>
              <a:rPr lang="en-US" noProof="0" dirty="0"/>
              <a:t> table. </a:t>
            </a:r>
          </a:p>
          <a:p>
            <a:endParaRPr lang="en-US" noProof="0" dirty="0"/>
          </a:p>
          <a:p>
            <a:r>
              <a:rPr lang="en-US" noProof="0" dirty="0"/>
              <a:t>If we now run it... we see that we have two city tours entered: one with a value of 300, and another one with a value of 200; what we are going to do is run that web panel, and we are going to tell it that we want it to increase by 10%... And now we see how it has indeed done so. </a:t>
            </a:r>
          </a:p>
          <a:p>
            <a:endParaRPr lang="es-UY" dirty="0"/>
          </a:p>
          <a:p>
            <a:endParaRPr lang="es-UY" dirty="0"/>
          </a:p>
          <a:p>
            <a:endParaRPr lang="es-UY" dirty="0"/>
          </a:p>
        </p:txBody>
      </p:sp>
      <p:sp>
        <p:nvSpPr>
          <p:cNvPr id="4" name="Slide Number Placeholder 3"/>
          <p:cNvSpPr>
            <a:spLocks noGrp="1"/>
          </p:cNvSpPr>
          <p:nvPr>
            <p:ph type="sldNum" sz="quarter" idx="5"/>
          </p:nvPr>
        </p:nvSpPr>
        <p:spPr/>
        <p:txBody>
          <a:bodyPr/>
          <a:lstStyle/>
          <a:p>
            <a:fld id="{D9365A70-E997-CF47-9EF7-4B5F47D6125C}" type="slidenum">
              <a:rPr lang="x-none" smtClean="0"/>
              <a:pPr/>
              <a:t>17</a:t>
            </a:fld>
            <a:endParaRPr lang="x-none"/>
          </a:p>
        </p:txBody>
      </p:sp>
    </p:spTree>
    <p:extLst>
      <p:ext uri="{BB962C8B-B14F-4D97-AF65-F5344CB8AC3E}">
        <p14:creationId xmlns:p14="http://schemas.microsoft.com/office/powerpoint/2010/main" val="137461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In short, to update records specifically by procedure we have the For each command. </a:t>
            </a:r>
          </a:p>
          <a:p>
            <a:endParaRPr lang="en-US" noProof="0" dirty="0"/>
          </a:p>
          <a:p>
            <a:r>
              <a:rPr lang="en-US" noProof="0" dirty="0"/>
              <a:t>In its body, in addition to being able to do other things, both attributes of the base table and the extended table can be updated. The only restriction is that the primary key of the For each base table </a:t>
            </a:r>
            <a:r>
              <a:rPr lang="en-US" b="1" noProof="0" dirty="0"/>
              <a:t>cannot be updated</a:t>
            </a:r>
            <a:r>
              <a:rPr lang="en-US" noProof="0" dirty="0"/>
              <a:t>. </a:t>
            </a:r>
          </a:p>
          <a:p>
            <a:endParaRPr lang="en-US" noProof="0" dirty="0"/>
          </a:p>
          <a:p>
            <a:r>
              <a:rPr lang="en-US" noProof="0" dirty="0"/>
              <a:t>On the other hand, we had seen that the only programmatic control performed is the uniqueness control. In the case of the For each, it will be checked that no candidate key is repeated. If the For each finds that performing the assignment will repeat that key, then it does nothing, unless the When duplicate clause is programmed. </a:t>
            </a:r>
          </a:p>
          <a:p>
            <a:r>
              <a:rPr lang="en-US" noProof="0" dirty="0"/>
              <a:t>In the code of this clause a New command can be programmed to insert a new record, for example. </a:t>
            </a:r>
          </a:p>
          <a:p>
            <a:endParaRPr lang="en-US" noProof="0" dirty="0"/>
          </a:p>
          <a:p>
            <a:r>
              <a:rPr lang="en-US" noProof="0" dirty="0"/>
              <a:t>We know that the For each </a:t>
            </a:r>
            <a:r>
              <a:rPr lang="en-US" b="1" noProof="0" dirty="0"/>
              <a:t>doesn't make a referential integrity check</a:t>
            </a:r>
            <a:r>
              <a:rPr lang="en-US" noProof="0" dirty="0"/>
              <a:t>, so it will try to perform the update that has been specified without taking into account whether the referenced record exists or not. This is for performance reasons. But databases in general do perform the check, unless we turn off that feature; so, if we don't turn it off, and integrity fails, they will throw an exception. </a:t>
            </a:r>
          </a:p>
          <a:p>
            <a:endParaRPr lang="en-US" noProof="0" dirty="0"/>
          </a:p>
          <a:p>
            <a:r>
              <a:rPr lang="en-US" noProof="0" dirty="0"/>
              <a:t>Finally: for the record to be committed in the database we must make sure that the Commit command is executed. In a procedure, by default, an implicit Commit is placed at the end (as long as it is understood that the Source is accessing the database somewhere to update it). But we can explicitly write Commits in the Source, where it is convenient for us. </a:t>
            </a:r>
          </a:p>
          <a:p>
            <a:endParaRPr lang="en-US" noProof="0" dirty="0"/>
          </a:p>
          <a:p>
            <a:r>
              <a:rPr lang="en-US" noProof="0" dirty="0"/>
              <a:t>We will not see it here, but optionally you can specify a Blocking clause, which allows you to make updates in blocks, instead of record by record. That is, it will process records in blocks of N records to reduce the number of accesses and improve performance. </a:t>
            </a:r>
          </a:p>
          <a:p>
            <a:endParaRPr lang="en-US" noProof="0" dirty="0"/>
          </a:p>
          <a:p>
            <a:r>
              <a:rPr lang="en-US" noProof="0" dirty="0"/>
              <a:t>Finally, something we haven't said so far is that redundancies are not automatically maintained when updates are made using procedures. It is the developer's responsibility to do so. This means that if a redundancy depends on an attribute that is being updated, GeneXus will not look for or calculate the new value to store in the redundant attribute. The developer has to do it.</a:t>
            </a:r>
          </a:p>
          <a:p>
            <a:endParaRPr lang="en-US" noProof="0" dirty="0"/>
          </a:p>
          <a:p>
            <a:r>
              <a:rPr lang="en-US" noProof="0" dirty="0"/>
              <a:t>More information about all this can be found in our wiki.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18</a:t>
            </a:fld>
            <a:endParaRPr lang="x-none"/>
          </a:p>
        </p:txBody>
      </p:sp>
    </p:spTree>
    <p:extLst>
      <p:ext uri="{BB962C8B-B14F-4D97-AF65-F5344CB8AC3E}">
        <p14:creationId xmlns:p14="http://schemas.microsoft.com/office/powerpoint/2010/main" val="4375659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en-US" noProof="0" dirty="0"/>
              <a:t>Next, we will see how to delete data using a procedure, although in this video we have already seen an example. </a:t>
            </a:r>
          </a:p>
        </p:txBody>
      </p:sp>
      <p:sp>
        <p:nvSpPr>
          <p:cNvPr id="4" name="Slide Number Placeholder 3"/>
          <p:cNvSpPr>
            <a:spLocks noGrp="1"/>
          </p:cNvSpPr>
          <p:nvPr>
            <p:ph type="sldNum" sz="quarter" idx="5"/>
          </p:nvPr>
        </p:nvSpPr>
        <p:spPr/>
        <p:txBody>
          <a:bodyPr/>
          <a:lstStyle/>
          <a:p>
            <a:fld id="{D9365A70-E997-CF47-9EF7-4B5F47D6125C}" type="slidenum">
              <a:rPr lang="x-none" smtClean="0"/>
              <a:pPr/>
              <a:t>19</a:t>
            </a:fld>
            <a:endParaRPr lang="x-none"/>
          </a:p>
        </p:txBody>
      </p:sp>
    </p:spTree>
    <p:extLst>
      <p:ext uri="{BB962C8B-B14F-4D97-AF65-F5344CB8AC3E}">
        <p14:creationId xmlns:p14="http://schemas.microsoft.com/office/powerpoint/2010/main" val="289057923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microsoft.com/office/2007/relationships/hdphoto" Target="../media/hdphoto5.wdp"/><Relationship Id="rId2" Type="http://schemas.openxmlformats.org/officeDocument/2006/relationships/image" Target="../media/image4.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9.jpeg"/><Relationship Id="rId10" Type="http://schemas.openxmlformats.org/officeDocument/2006/relationships/image" Target="../media/image7.JPG"/><Relationship Id="rId4" Type="http://schemas.microsoft.com/office/2007/relationships/hdphoto" Target="../media/hdphoto4.wdp"/><Relationship Id="rId9" Type="http://schemas.microsoft.com/office/2007/relationships/hdphoto" Target="../media/hdphoto6.wdp"/></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APERTURA - 1" preserve="1">
  <p:cSld name="1_APERTURA - 1">
    <p:bg>
      <p:bgPr>
        <a:solidFill>
          <a:srgbClr val="919FF1"/>
        </a:solidFill>
        <a:effectLst/>
      </p:bgPr>
    </p:bg>
    <p:spTree>
      <p:nvGrpSpPr>
        <p:cNvPr id="1" name="Shape 13"/>
        <p:cNvGrpSpPr/>
        <p:nvPr/>
      </p:nvGrpSpPr>
      <p:grpSpPr>
        <a:xfrm>
          <a:off x="0" y="0"/>
          <a:ext cx="0" cy="0"/>
          <a:chOff x="0" y="0"/>
          <a:chExt cx="0" cy="0"/>
        </a:xfrm>
      </p:grpSpPr>
      <p:sp>
        <p:nvSpPr>
          <p:cNvPr id="16" name="Google Shape;16;p2"/>
          <p:cNvSpPr/>
          <p:nvPr/>
        </p:nvSpPr>
        <p:spPr>
          <a:xfrm>
            <a:off x="4" y="-20571"/>
            <a:ext cx="12241831" cy="7386008"/>
          </a:xfrm>
          <a:prstGeom prst="rect">
            <a:avLst/>
          </a:prstGeom>
          <a:solidFill>
            <a:srgbClr val="919FF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dirty="0">
              <a:solidFill>
                <a:schemeClr val="lt1"/>
              </a:solidFill>
              <a:latin typeface="Arial"/>
              <a:ea typeface="Arial"/>
              <a:cs typeface="Arial"/>
              <a:sym typeface="Arial"/>
            </a:endParaRPr>
          </a:p>
        </p:txBody>
      </p:sp>
      <p:sp>
        <p:nvSpPr>
          <p:cNvPr id="14" name="Google Shape;14;p2"/>
          <p:cNvSpPr txBox="1">
            <a:spLocks noGrp="1"/>
          </p:cNvSpPr>
          <p:nvPr>
            <p:ph type="title"/>
          </p:nvPr>
        </p:nvSpPr>
        <p:spPr>
          <a:xfrm>
            <a:off x="1140991" y="2653289"/>
            <a:ext cx="1006316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lt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15" name="Google Shape;15;p2"/>
          <p:cNvSpPr txBox="1">
            <a:spLocks noGrp="1"/>
          </p:cNvSpPr>
          <p:nvPr>
            <p:ph type="body" idx="1"/>
          </p:nvPr>
        </p:nvSpPr>
        <p:spPr>
          <a:xfrm>
            <a:off x="1140991" y="3365150"/>
            <a:ext cx="10063167" cy="767141"/>
          </a:xfrm>
          <a:prstGeom prst="rect">
            <a:avLst/>
          </a:prstGeom>
          <a:noFill/>
          <a:ln>
            <a:noFill/>
          </a:ln>
        </p:spPr>
        <p:txBody>
          <a:bodyPr spcFirstLastPara="1" wrap="square" lIns="91425" tIns="45700" rIns="91425" bIns="45700" anchor="t" anchorCtr="0">
            <a:noAutofit/>
          </a:bodyPr>
          <a:lstStyle>
            <a:lvl1pPr marL="609582" lvl="0" indent="-304790" algn="l">
              <a:spcBef>
                <a:spcPts val="427"/>
              </a:spcBef>
              <a:spcAft>
                <a:spcPts val="0"/>
              </a:spcAft>
              <a:buClr>
                <a:schemeClr val="lt1"/>
              </a:buClr>
              <a:buSzPts val="1600"/>
              <a:buNone/>
              <a:defRPr sz="2133" b="0" i="0">
                <a:solidFill>
                  <a:schemeClr val="lt1"/>
                </a:solidFill>
                <a:latin typeface="Graphik Regular" panose="020B0503030202060203" pitchFamily="34" charset="0"/>
                <a:ea typeface="Graphik Regular" panose="020B0503030202060203" pitchFamily="34" charset="0"/>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pic>
        <p:nvPicPr>
          <p:cNvPr id="8" name="Picture 7" descr="A picture containing object, clock&#10;&#10;Description automatically generated">
            <a:extLst>
              <a:ext uri="{FF2B5EF4-FFF2-40B4-BE49-F238E27FC236}">
                <a16:creationId xmlns:a16="http://schemas.microsoft.com/office/drawing/2014/main" id="{38C1B915-DB31-EC47-91BB-E67948054689}"/>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Photocopy trans="0" detail="10"/>
                    </a14:imgEffect>
                  </a14:imgLayer>
                </a14:imgProps>
              </a:ext>
            </a:extLst>
          </a:blip>
          <a:srcRect r="23494" b="233"/>
          <a:stretch/>
        </p:blipFill>
        <p:spPr>
          <a:xfrm>
            <a:off x="1157114" y="5965137"/>
            <a:ext cx="1386494" cy="440197"/>
          </a:xfrm>
          <a:prstGeom prst="rect">
            <a:avLst/>
          </a:prstGeom>
          <a:effectLst/>
        </p:spPr>
      </p:pic>
    </p:spTree>
    <p:extLst>
      <p:ext uri="{BB962C8B-B14F-4D97-AF65-F5344CB8AC3E}">
        <p14:creationId xmlns:p14="http://schemas.microsoft.com/office/powerpoint/2010/main" val="1415384141"/>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0_CONTENIDO">
  <p:cSld name="30_CONTENIDO">
    <p:spTree>
      <p:nvGrpSpPr>
        <p:cNvPr id="1" name="Shape 206"/>
        <p:cNvGrpSpPr/>
        <p:nvPr/>
      </p:nvGrpSpPr>
      <p:grpSpPr>
        <a:xfrm>
          <a:off x="0" y="0"/>
          <a:ext cx="0" cy="0"/>
          <a:chOff x="0" y="0"/>
          <a:chExt cx="0" cy="0"/>
        </a:xfrm>
      </p:grpSpPr>
      <p:sp>
        <p:nvSpPr>
          <p:cNvPr id="208" name="Google Shape;208;p47"/>
          <p:cNvSpPr txBox="1">
            <a:spLocks noGrp="1"/>
          </p:cNvSpPr>
          <p:nvPr>
            <p:ph type="body" idx="1"/>
          </p:nvPr>
        </p:nvSpPr>
        <p:spPr>
          <a:xfrm>
            <a:off x="609600" y="1679713"/>
            <a:ext cx="10972800" cy="4906616"/>
          </a:xfrm>
          <a:prstGeom prst="rect">
            <a:avLst/>
          </a:prstGeom>
          <a:noFill/>
          <a:ln>
            <a:noFill/>
          </a:ln>
        </p:spPr>
        <p:txBody>
          <a:bodyPr spcFirstLastPara="1" wrap="square" lIns="91425" tIns="91425" rIns="91425" bIns="91425" anchor="t" anchorCtr="0">
            <a:noAutofit/>
          </a:bodyPr>
          <a:lstStyle>
            <a:lvl1pPr marL="609582" marR="0" lvl="0" indent="-304790" algn="l">
              <a:spcBef>
                <a:spcPts val="373"/>
              </a:spcBef>
              <a:spcAft>
                <a:spcPts val="0"/>
              </a:spcAft>
              <a:buClr>
                <a:schemeClr val="dk1"/>
              </a:buClr>
              <a:buSzPts val="1400"/>
              <a:buFont typeface="Arial"/>
              <a:buNone/>
              <a:defRPr sz="1600" b="0" i="0" u="none" strike="noStrike" cap="none">
                <a:solidFill>
                  <a:schemeClr val="tx1"/>
                </a:solidFill>
                <a:latin typeface="Graphik Regular" panose="020B0503030202060203" pitchFamily="34" charset="0"/>
                <a:ea typeface="Graphik Regular" panose="020B0503030202060203" pitchFamily="34" charset="0"/>
                <a:cs typeface="Arial"/>
                <a:sym typeface="Arial"/>
              </a:defRPr>
            </a:lvl1pPr>
            <a:lvl2pPr marL="1219163" marR="0" lvl="1"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2pPr>
            <a:lvl3pPr marL="1828744" marR="0" lvl="2"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3pPr>
            <a:lvl4pPr marL="2438324" marR="0" lvl="3"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4pPr>
            <a:lvl5pPr marL="3047906" marR="0" lvl="4"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5pPr>
            <a:lvl6pPr marL="3657489" marR="0" lvl="5"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6pPr>
            <a:lvl7pPr marL="4267068" marR="0" lvl="6"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7pPr>
            <a:lvl8pPr marL="4876650" marR="0" lvl="7"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8pPr>
            <a:lvl9pPr marL="5486231" marR="0" lvl="8"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9pPr>
          </a:lstStyle>
          <a:p>
            <a:pPr lvl="0"/>
            <a:r>
              <a:rPr lang="en-US"/>
              <a:t>Edit Master text styles</a:t>
            </a:r>
          </a:p>
        </p:txBody>
      </p:sp>
      <p:sp>
        <p:nvSpPr>
          <p:cNvPr id="6" name="Google Shape;676;p146">
            <a:extLst>
              <a:ext uri="{FF2B5EF4-FFF2-40B4-BE49-F238E27FC236}">
                <a16:creationId xmlns:a16="http://schemas.microsoft.com/office/drawing/2014/main" id="{E811486D-1278-5E48-9DCC-40B5BD5EF0FE}"/>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8" name="Text Placeholder 20">
            <a:extLst>
              <a:ext uri="{FF2B5EF4-FFF2-40B4-BE49-F238E27FC236}">
                <a16:creationId xmlns:a16="http://schemas.microsoft.com/office/drawing/2014/main" id="{EEF8979C-D0D4-C546-93BB-C0B5DF065A57}"/>
              </a:ext>
            </a:extLst>
          </p:cNvPr>
          <p:cNvSpPr>
            <a:spLocks noGrp="1"/>
          </p:cNvSpPr>
          <p:nvPr>
            <p:ph type="body" sz="quarter" idx="21" hasCustomPrompt="1"/>
          </p:nvPr>
        </p:nvSpPr>
        <p:spPr>
          <a:xfrm>
            <a:off x="0"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9" name="Text Placeholder 20">
            <a:extLst>
              <a:ext uri="{FF2B5EF4-FFF2-40B4-BE49-F238E27FC236}">
                <a16:creationId xmlns:a16="http://schemas.microsoft.com/office/drawing/2014/main" id="{20BB336D-31E9-B741-BA4E-8C07D05AC7D8}"/>
              </a:ext>
            </a:extLst>
          </p:cNvPr>
          <p:cNvSpPr>
            <a:spLocks noGrp="1"/>
          </p:cNvSpPr>
          <p:nvPr>
            <p:ph type="body" sz="quarter" idx="26" hasCustomPrompt="1"/>
          </p:nvPr>
        </p:nvSpPr>
        <p:spPr>
          <a:xfrm>
            <a:off x="634578" y="-411425"/>
            <a:ext cx="10933008" cy="309111"/>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Product Screenshot / Explanatory images</a:t>
            </a:r>
          </a:p>
        </p:txBody>
      </p:sp>
      <p:sp>
        <p:nvSpPr>
          <p:cNvPr id="15" name="Text Placeholder 20">
            <a:extLst>
              <a:ext uri="{FF2B5EF4-FFF2-40B4-BE49-F238E27FC236}">
                <a16:creationId xmlns:a16="http://schemas.microsoft.com/office/drawing/2014/main" id="{08801EEB-9C7D-C54B-9926-D8027A40B7CE}"/>
              </a:ext>
            </a:extLst>
          </p:cNvPr>
          <p:cNvSpPr>
            <a:spLocks noGrp="1"/>
          </p:cNvSpPr>
          <p:nvPr>
            <p:ph type="body" sz="quarter" idx="35" hasCustomPrompt="1"/>
          </p:nvPr>
        </p:nvSpPr>
        <p:spPr>
          <a:xfrm>
            <a:off x="0" y="-660399"/>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16" name="Text Placeholder 20">
            <a:extLst>
              <a:ext uri="{FF2B5EF4-FFF2-40B4-BE49-F238E27FC236}">
                <a16:creationId xmlns:a16="http://schemas.microsoft.com/office/drawing/2014/main" id="{C5C80ECB-0280-F043-9FC8-01B4FD5A5034}"/>
              </a:ext>
            </a:extLst>
          </p:cNvPr>
          <p:cNvSpPr>
            <a:spLocks noGrp="1"/>
          </p:cNvSpPr>
          <p:nvPr>
            <p:ph type="body" sz="quarter" idx="36" hasCustomPrompt="1"/>
          </p:nvPr>
        </p:nvSpPr>
        <p:spPr>
          <a:xfrm>
            <a:off x="11602241" y="-658806"/>
            <a:ext cx="599922" cy="644364"/>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18" name="Text Placeholder 20">
            <a:extLst>
              <a:ext uri="{FF2B5EF4-FFF2-40B4-BE49-F238E27FC236}">
                <a16:creationId xmlns:a16="http://schemas.microsoft.com/office/drawing/2014/main" id="{6CE5F74C-7752-824F-8F8B-ED5ACE9AF111}"/>
              </a:ext>
            </a:extLst>
          </p:cNvPr>
          <p:cNvSpPr>
            <a:spLocks noGrp="1"/>
          </p:cNvSpPr>
          <p:nvPr>
            <p:ph type="body" sz="quarter" idx="38" hasCustomPrompt="1"/>
          </p:nvPr>
        </p:nvSpPr>
        <p:spPr>
          <a:xfrm>
            <a:off x="11571758"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19" name="Text Placeholder 20">
            <a:extLst>
              <a:ext uri="{FF2B5EF4-FFF2-40B4-BE49-F238E27FC236}">
                <a16:creationId xmlns:a16="http://schemas.microsoft.com/office/drawing/2014/main" id="{1816A79F-B0DC-4A4A-B900-476E94B54DDB}"/>
              </a:ext>
            </a:extLst>
          </p:cNvPr>
          <p:cNvSpPr>
            <a:spLocks noGrp="1"/>
          </p:cNvSpPr>
          <p:nvPr>
            <p:ph type="body" sz="quarter" idx="40" hasCustomPrompt="1"/>
          </p:nvPr>
        </p:nvSpPr>
        <p:spPr>
          <a:xfrm>
            <a:off x="634579" y="-807667"/>
            <a:ext cx="63250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Section Title / Explanation  maximum width (2 lines long maximum)</a:t>
            </a:r>
          </a:p>
        </p:txBody>
      </p:sp>
      <p:cxnSp>
        <p:nvCxnSpPr>
          <p:cNvPr id="20" name="Straight Arrow Connector 19">
            <a:extLst>
              <a:ext uri="{FF2B5EF4-FFF2-40B4-BE49-F238E27FC236}">
                <a16:creationId xmlns:a16="http://schemas.microsoft.com/office/drawing/2014/main" id="{FD99B9BC-34B1-C842-820A-B6A9DC0D7A40}"/>
              </a:ext>
            </a:extLst>
          </p:cNvPr>
          <p:cNvCxnSpPr/>
          <p:nvPr/>
        </p:nvCxnSpPr>
        <p:spPr>
          <a:xfrm>
            <a:off x="335360"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528CA01-DB9C-4D49-8232-193D0F2074B3}"/>
              </a:ext>
            </a:extLst>
          </p:cNvPr>
          <p:cNvCxnSpPr>
            <a:cxnSpLocks/>
          </p:cNvCxnSpPr>
          <p:nvPr/>
        </p:nvCxnSpPr>
        <p:spPr>
          <a:xfrm>
            <a:off x="-1584853" y="164637"/>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AB521FC0-9AB8-9C40-B6E2-18D139AC5BEE}"/>
              </a:ext>
            </a:extLst>
          </p:cNvPr>
          <p:cNvCxnSpPr/>
          <p:nvPr/>
        </p:nvCxnSpPr>
        <p:spPr>
          <a:xfrm>
            <a:off x="335360"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334BB9A-918D-9744-879F-754C72072E0A}"/>
              </a:ext>
            </a:extLst>
          </p:cNvPr>
          <p:cNvCxnSpPr>
            <a:cxnSpLocks/>
          </p:cNvCxnSpPr>
          <p:nvPr/>
        </p:nvCxnSpPr>
        <p:spPr>
          <a:xfrm>
            <a:off x="-1584853" y="6789373"/>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952907A-8FE9-E543-AC5A-4038F346946C}"/>
              </a:ext>
            </a:extLst>
          </p:cNvPr>
          <p:cNvCxnSpPr/>
          <p:nvPr/>
        </p:nvCxnSpPr>
        <p:spPr>
          <a:xfrm>
            <a:off x="11882926"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CEDBD294-3CEB-6E40-A169-737E5A66621B}"/>
              </a:ext>
            </a:extLst>
          </p:cNvPr>
          <p:cNvCxnSpPr/>
          <p:nvPr/>
        </p:nvCxnSpPr>
        <p:spPr>
          <a:xfrm>
            <a:off x="11882926"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D2AB0A86-9CA6-DD40-9DBF-B4362FD9B2A2}"/>
              </a:ext>
            </a:extLst>
          </p:cNvPr>
          <p:cNvCxnSpPr>
            <a:cxnSpLocks/>
          </p:cNvCxnSpPr>
          <p:nvPr/>
        </p:nvCxnSpPr>
        <p:spPr>
          <a:xfrm>
            <a:off x="13045547" y="164637"/>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C992B654-8F7D-2E47-AF13-F502A6A4A886}"/>
              </a:ext>
            </a:extLst>
          </p:cNvPr>
          <p:cNvCxnSpPr>
            <a:cxnSpLocks/>
          </p:cNvCxnSpPr>
          <p:nvPr/>
        </p:nvCxnSpPr>
        <p:spPr>
          <a:xfrm>
            <a:off x="13045547" y="6789373"/>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sp>
        <p:nvSpPr>
          <p:cNvPr id="28" name="Title 16">
            <a:extLst>
              <a:ext uri="{FF2B5EF4-FFF2-40B4-BE49-F238E27FC236}">
                <a16:creationId xmlns:a16="http://schemas.microsoft.com/office/drawing/2014/main" id="{F6735598-ECFF-7C4B-9241-A9BB10641F81}"/>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x-none" dirty="0"/>
          </a:p>
        </p:txBody>
      </p:sp>
      <p:sp>
        <p:nvSpPr>
          <p:cNvPr id="31" name="Text Placeholder 20">
            <a:extLst>
              <a:ext uri="{FF2B5EF4-FFF2-40B4-BE49-F238E27FC236}">
                <a16:creationId xmlns:a16="http://schemas.microsoft.com/office/drawing/2014/main" id="{9AB2A1B4-C6D2-DA49-BD03-79BF27A351F9}"/>
              </a:ext>
            </a:extLst>
          </p:cNvPr>
          <p:cNvSpPr>
            <a:spLocks noGrp="1"/>
          </p:cNvSpPr>
          <p:nvPr>
            <p:ph type="body" sz="quarter" idx="33" hasCustomPrompt="1"/>
          </p:nvPr>
        </p:nvSpPr>
        <p:spPr>
          <a:xfrm>
            <a:off x="-610080"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2" name="Text Placeholder 20">
            <a:extLst>
              <a:ext uri="{FF2B5EF4-FFF2-40B4-BE49-F238E27FC236}">
                <a16:creationId xmlns:a16="http://schemas.microsoft.com/office/drawing/2014/main" id="{82534E04-053F-9344-AC45-F012BF51BF80}"/>
              </a:ext>
            </a:extLst>
          </p:cNvPr>
          <p:cNvSpPr>
            <a:spLocks noGrp="1"/>
          </p:cNvSpPr>
          <p:nvPr>
            <p:ph type="body" sz="quarter" idx="39" hasCustomPrompt="1"/>
          </p:nvPr>
        </p:nvSpPr>
        <p:spPr>
          <a:xfrm>
            <a:off x="12222001"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3" name="Text Placeholder 20">
            <a:extLst>
              <a:ext uri="{FF2B5EF4-FFF2-40B4-BE49-F238E27FC236}">
                <a16:creationId xmlns:a16="http://schemas.microsoft.com/office/drawing/2014/main" id="{752EF51E-8A4C-0844-9E44-E863E7A88503}"/>
              </a:ext>
            </a:extLst>
          </p:cNvPr>
          <p:cNvSpPr>
            <a:spLocks noGrp="1"/>
          </p:cNvSpPr>
          <p:nvPr>
            <p:ph type="body" sz="quarter" idx="34" hasCustomPrompt="1"/>
          </p:nvPr>
        </p:nvSpPr>
        <p:spPr>
          <a:xfrm>
            <a:off x="-610080" y="10562"/>
            <a:ext cx="599922" cy="400100"/>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4" name="Text Placeholder 20">
            <a:extLst>
              <a:ext uri="{FF2B5EF4-FFF2-40B4-BE49-F238E27FC236}">
                <a16:creationId xmlns:a16="http://schemas.microsoft.com/office/drawing/2014/main" id="{975B99D3-B8F7-624A-B62C-73A56DC45A23}"/>
              </a:ext>
            </a:extLst>
          </p:cNvPr>
          <p:cNvSpPr>
            <a:spLocks noGrp="1"/>
          </p:cNvSpPr>
          <p:nvPr>
            <p:ph type="body" sz="quarter" idx="37" hasCustomPrompt="1"/>
          </p:nvPr>
        </p:nvSpPr>
        <p:spPr>
          <a:xfrm>
            <a:off x="12212320" y="10563"/>
            <a:ext cx="624416" cy="40009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5" name="Text Placeholder 20">
            <a:extLst>
              <a:ext uri="{FF2B5EF4-FFF2-40B4-BE49-F238E27FC236}">
                <a16:creationId xmlns:a16="http://schemas.microsoft.com/office/drawing/2014/main" id="{3643E230-800E-5A47-8926-3C7605D1984A}"/>
              </a:ext>
            </a:extLst>
          </p:cNvPr>
          <p:cNvSpPr>
            <a:spLocks noGrp="1"/>
          </p:cNvSpPr>
          <p:nvPr>
            <p:ph type="body" sz="quarter" idx="41" hasCustomPrompt="1"/>
          </p:nvPr>
        </p:nvSpPr>
        <p:spPr>
          <a:xfrm>
            <a:off x="634576" y="6908980"/>
            <a:ext cx="10911358" cy="36044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C</a:t>
            </a:r>
            <a:r>
              <a:rPr lang="en-US" dirty="0"/>
              <a:t>o</a:t>
            </a:r>
            <a:r>
              <a:rPr lang="x-none" dirty="0"/>
              <a:t>ntent distribution maximum width</a:t>
            </a:r>
          </a:p>
        </p:txBody>
      </p:sp>
    </p:spTree>
    <p:extLst>
      <p:ext uri="{BB962C8B-B14F-4D97-AF65-F5344CB8AC3E}">
        <p14:creationId xmlns:p14="http://schemas.microsoft.com/office/powerpoint/2010/main" val="4290379235"/>
      </p:ext>
    </p:extLst>
  </p:cSld>
  <p:clrMapOvr>
    <a:masterClrMapping/>
  </p:clrMapOvr>
  <p:transition spd="slow">
    <p:fade thruBlk="1"/>
  </p:transition>
  <p:extLst>
    <p:ext uri="{DCECCB84-F9BA-43D5-87BE-67443E8EF086}">
      <p15:sldGuideLst xmlns:p15="http://schemas.microsoft.com/office/powerpoint/2012/main">
        <p15:guide id="1" orient="horz" pos="214" userDrawn="1">
          <p15:clr>
            <a:srgbClr val="FBAE40"/>
          </p15:clr>
        </p15:guide>
        <p15:guide id="2" orient="horz" pos="3117" userDrawn="1">
          <p15:clr>
            <a:srgbClr val="FBAE40"/>
          </p15:clr>
        </p15:guide>
        <p15:guide id="3" pos="295" userDrawn="1">
          <p15:clr>
            <a:srgbClr val="FBAE40"/>
          </p15:clr>
        </p15:guide>
        <p15:guide id="4" pos="5465" userDrawn="1">
          <p15:clr>
            <a:srgbClr val="FBAE40"/>
          </p15:clr>
        </p15:guide>
        <p15:guide id="5" pos="328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LOGOS" preserve="1">
  <p:cSld name="LOGOS">
    <p:spTree>
      <p:nvGrpSpPr>
        <p:cNvPr id="1" name="Shape 777"/>
        <p:cNvGrpSpPr/>
        <p:nvPr/>
      </p:nvGrpSpPr>
      <p:grpSpPr>
        <a:xfrm>
          <a:off x="0" y="0"/>
          <a:ext cx="0" cy="0"/>
          <a:chOff x="0" y="0"/>
          <a:chExt cx="0" cy="0"/>
        </a:xfrm>
      </p:grpSpPr>
      <p:sp>
        <p:nvSpPr>
          <p:cNvPr id="11" name="Title 16">
            <a:extLst>
              <a:ext uri="{FF2B5EF4-FFF2-40B4-BE49-F238E27FC236}">
                <a16:creationId xmlns:a16="http://schemas.microsoft.com/office/drawing/2014/main" id="{87F9B390-5B5E-C645-BD45-3EA42C802210}"/>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x-none" dirty="0"/>
          </a:p>
        </p:txBody>
      </p:sp>
      <p:sp>
        <p:nvSpPr>
          <p:cNvPr id="13" name="Picture Placeholder 17">
            <a:extLst>
              <a:ext uri="{FF2B5EF4-FFF2-40B4-BE49-F238E27FC236}">
                <a16:creationId xmlns:a16="http://schemas.microsoft.com/office/drawing/2014/main" id="{B3026FAC-CA0E-C443-98E8-055E05670791}"/>
              </a:ext>
            </a:extLst>
          </p:cNvPr>
          <p:cNvSpPr>
            <a:spLocks noGrp="1"/>
          </p:cNvSpPr>
          <p:nvPr>
            <p:ph type="pic" sz="quarter" idx="13"/>
          </p:nvPr>
        </p:nvSpPr>
        <p:spPr>
          <a:xfrm>
            <a:off x="624418" y="2493287"/>
            <a:ext cx="5278964"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14" name="Picture Placeholder 18">
            <a:extLst>
              <a:ext uri="{FF2B5EF4-FFF2-40B4-BE49-F238E27FC236}">
                <a16:creationId xmlns:a16="http://schemas.microsoft.com/office/drawing/2014/main" id="{32387EE8-A6BC-E246-97AA-545D0150F4F0}"/>
              </a:ext>
            </a:extLst>
          </p:cNvPr>
          <p:cNvSpPr>
            <a:spLocks noGrp="1"/>
          </p:cNvSpPr>
          <p:nvPr>
            <p:ph type="pic" sz="quarter" idx="14"/>
          </p:nvPr>
        </p:nvSpPr>
        <p:spPr>
          <a:xfrm>
            <a:off x="6288620" y="2493287"/>
            <a:ext cx="5278965" cy="2688931"/>
          </a:xfrm>
          <a:prstGeom prst="rect">
            <a:avLst/>
          </a:prstGeom>
        </p:spPr>
        <p:txBody>
          <a:bodyPr/>
          <a:lstStyle>
            <a:lvl1pPr>
              <a:defRPr sz="1600">
                <a:latin typeface="Graphik Regular" panose="020B0503030202060203" pitchFamily="34" charset="0"/>
              </a:defRPr>
            </a:lvl1pPr>
          </a:lstStyle>
          <a:p>
            <a:r>
              <a:rPr lang="en-US"/>
              <a:t>Click icon to add picture</a:t>
            </a:r>
            <a:endParaRPr lang="x-none" dirty="0"/>
          </a:p>
        </p:txBody>
      </p:sp>
      <p:sp>
        <p:nvSpPr>
          <p:cNvPr id="15" name="Text Placeholder 19">
            <a:extLst>
              <a:ext uri="{FF2B5EF4-FFF2-40B4-BE49-F238E27FC236}">
                <a16:creationId xmlns:a16="http://schemas.microsoft.com/office/drawing/2014/main" id="{7230DD0C-CBD1-8F41-8051-587F6849F799}"/>
              </a:ext>
            </a:extLst>
          </p:cNvPr>
          <p:cNvSpPr>
            <a:spLocks noGrp="1"/>
          </p:cNvSpPr>
          <p:nvPr>
            <p:ph type="body" sz="quarter" idx="16"/>
          </p:nvPr>
        </p:nvSpPr>
        <p:spPr>
          <a:xfrm>
            <a:off x="6959603" y="1697570"/>
            <a:ext cx="3731804" cy="576065"/>
          </a:xfrm>
          <a:prstGeom prst="rect">
            <a:avLst/>
          </a:prstGeom>
        </p:spPr>
        <p:txBody>
          <a:bodyPr anchor="ctr"/>
          <a:lstStyle>
            <a:lvl1pPr marL="67732" indent="0" algn="ctr">
              <a:buNone/>
              <a:tabLst/>
              <a:defRPr sz="1600">
                <a:latin typeface="Graphik Regular" panose="020B0503030202060203" pitchFamily="34" charset="0"/>
              </a:defRPr>
            </a:lvl1pPr>
          </a:lstStyle>
          <a:p>
            <a:pPr lvl="0"/>
            <a:r>
              <a:rPr lang="en-US"/>
              <a:t>Edit Master text styles</a:t>
            </a:r>
          </a:p>
        </p:txBody>
      </p:sp>
      <p:sp>
        <p:nvSpPr>
          <p:cNvPr id="16" name="Text Placeholder 20">
            <a:extLst>
              <a:ext uri="{FF2B5EF4-FFF2-40B4-BE49-F238E27FC236}">
                <a16:creationId xmlns:a16="http://schemas.microsoft.com/office/drawing/2014/main" id="{A3362485-F3F6-0C42-9DEB-D9E08430ECEE}"/>
              </a:ext>
            </a:extLst>
          </p:cNvPr>
          <p:cNvSpPr>
            <a:spLocks noGrp="1"/>
          </p:cNvSpPr>
          <p:nvPr>
            <p:ph type="body" sz="quarter" idx="17"/>
          </p:nvPr>
        </p:nvSpPr>
        <p:spPr>
          <a:xfrm>
            <a:off x="1500597" y="1697570"/>
            <a:ext cx="3731803"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17" name="Text Placeholder 21">
            <a:extLst>
              <a:ext uri="{FF2B5EF4-FFF2-40B4-BE49-F238E27FC236}">
                <a16:creationId xmlns:a16="http://schemas.microsoft.com/office/drawing/2014/main" id="{6094E90E-FD46-BA44-A950-46BEE0190E29}"/>
              </a:ext>
            </a:extLst>
          </p:cNvPr>
          <p:cNvSpPr>
            <a:spLocks noGrp="1"/>
          </p:cNvSpPr>
          <p:nvPr>
            <p:ph type="body" sz="quarter" idx="18" hasCustomPrompt="1"/>
          </p:nvPr>
        </p:nvSpPr>
        <p:spPr>
          <a:xfrm>
            <a:off x="6959603" y="5275411"/>
            <a:ext cx="3744383" cy="937903"/>
          </a:xfrm>
          <a:prstGeom prst="rect">
            <a:avLst/>
          </a:prstGeom>
        </p:spPr>
        <p:txBody>
          <a:bodyPr/>
          <a:lstStyle>
            <a:lvl1pPr marL="186261" indent="0">
              <a:buNone/>
              <a:defRPr sz="1333">
                <a:latin typeface="Graphik Regular" panose="020B0503030202060203" pitchFamily="34" charset="0"/>
              </a:defRPr>
            </a:lvl1pPr>
          </a:lstStyle>
          <a:p>
            <a:r>
              <a:rPr lang="x-none" dirty="0"/>
              <a:t>Note</a:t>
            </a:r>
          </a:p>
        </p:txBody>
      </p:sp>
      <p:sp>
        <p:nvSpPr>
          <p:cNvPr id="20" name="Text Placeholder 20">
            <a:extLst>
              <a:ext uri="{FF2B5EF4-FFF2-40B4-BE49-F238E27FC236}">
                <a16:creationId xmlns:a16="http://schemas.microsoft.com/office/drawing/2014/main" id="{D63DCC87-80EA-B44A-88B1-B41BEFD022FF}"/>
              </a:ext>
            </a:extLst>
          </p:cNvPr>
          <p:cNvSpPr>
            <a:spLocks noGrp="1"/>
          </p:cNvSpPr>
          <p:nvPr>
            <p:ph type="body" sz="quarter" idx="21" hasCustomPrompt="1"/>
          </p:nvPr>
        </p:nvSpPr>
        <p:spPr>
          <a:xfrm>
            <a:off x="0"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24" name="Text Placeholder 21">
            <a:extLst>
              <a:ext uri="{FF2B5EF4-FFF2-40B4-BE49-F238E27FC236}">
                <a16:creationId xmlns:a16="http://schemas.microsoft.com/office/drawing/2014/main" id="{258C03B6-976E-C246-8EBF-39620E764BA7}"/>
              </a:ext>
            </a:extLst>
          </p:cNvPr>
          <p:cNvSpPr>
            <a:spLocks noGrp="1"/>
          </p:cNvSpPr>
          <p:nvPr>
            <p:ph type="body" sz="quarter" idx="25" hasCustomPrompt="1"/>
          </p:nvPr>
        </p:nvSpPr>
        <p:spPr>
          <a:xfrm>
            <a:off x="1488018" y="5275411"/>
            <a:ext cx="3739726" cy="937903"/>
          </a:xfrm>
          <a:prstGeom prst="rect">
            <a:avLst/>
          </a:prstGeom>
        </p:spPr>
        <p:txBody>
          <a:bodyPr/>
          <a:lstStyle>
            <a:lvl1pPr marL="186261" indent="0">
              <a:buNone/>
              <a:defRPr sz="1333">
                <a:latin typeface="Graphik Regular" panose="020B0503030202060203" pitchFamily="34" charset="0"/>
              </a:defRPr>
            </a:lvl1pPr>
          </a:lstStyle>
          <a:p>
            <a:r>
              <a:rPr lang="x-none" dirty="0"/>
              <a:t>Note</a:t>
            </a:r>
          </a:p>
        </p:txBody>
      </p:sp>
      <p:sp>
        <p:nvSpPr>
          <p:cNvPr id="26" name="Text Placeholder 20">
            <a:extLst>
              <a:ext uri="{FF2B5EF4-FFF2-40B4-BE49-F238E27FC236}">
                <a16:creationId xmlns:a16="http://schemas.microsoft.com/office/drawing/2014/main" id="{99ACEF6F-D9B4-394D-87D2-22EBDBD12AB3}"/>
              </a:ext>
            </a:extLst>
          </p:cNvPr>
          <p:cNvSpPr>
            <a:spLocks noGrp="1"/>
          </p:cNvSpPr>
          <p:nvPr>
            <p:ph type="body" sz="quarter" idx="26" hasCustomPrompt="1"/>
          </p:nvPr>
        </p:nvSpPr>
        <p:spPr>
          <a:xfrm>
            <a:off x="1493520" y="-411427"/>
            <a:ext cx="37342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Text / Images / icons / illustrations</a:t>
            </a:r>
          </a:p>
        </p:txBody>
      </p:sp>
      <p:sp>
        <p:nvSpPr>
          <p:cNvPr id="27" name="Text Placeholder 20">
            <a:extLst>
              <a:ext uri="{FF2B5EF4-FFF2-40B4-BE49-F238E27FC236}">
                <a16:creationId xmlns:a16="http://schemas.microsoft.com/office/drawing/2014/main" id="{3353C49C-4378-734D-A733-4AFD48F55D99}"/>
              </a:ext>
            </a:extLst>
          </p:cNvPr>
          <p:cNvSpPr>
            <a:spLocks noGrp="1"/>
          </p:cNvSpPr>
          <p:nvPr>
            <p:ph type="body" sz="quarter" idx="27" hasCustomPrompt="1"/>
          </p:nvPr>
        </p:nvSpPr>
        <p:spPr>
          <a:xfrm>
            <a:off x="6969760" y="-411427"/>
            <a:ext cx="37342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Text / Images / icons / illustrations</a:t>
            </a:r>
          </a:p>
        </p:txBody>
      </p:sp>
      <p:sp>
        <p:nvSpPr>
          <p:cNvPr id="28" name="Text Placeholder 20">
            <a:extLst>
              <a:ext uri="{FF2B5EF4-FFF2-40B4-BE49-F238E27FC236}">
                <a16:creationId xmlns:a16="http://schemas.microsoft.com/office/drawing/2014/main" id="{8657A979-4603-3044-8342-F24994393400}"/>
              </a:ext>
            </a:extLst>
          </p:cNvPr>
          <p:cNvSpPr>
            <a:spLocks noGrp="1"/>
          </p:cNvSpPr>
          <p:nvPr>
            <p:ph type="body" sz="quarter" idx="28" hasCustomPrompt="1"/>
          </p:nvPr>
        </p:nvSpPr>
        <p:spPr>
          <a:xfrm>
            <a:off x="624418" y="7089850"/>
            <a:ext cx="5278962"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Table/ Text / image maximum width</a:t>
            </a:r>
          </a:p>
        </p:txBody>
      </p:sp>
      <p:sp>
        <p:nvSpPr>
          <p:cNvPr id="29" name="Text Placeholder 20">
            <a:extLst>
              <a:ext uri="{FF2B5EF4-FFF2-40B4-BE49-F238E27FC236}">
                <a16:creationId xmlns:a16="http://schemas.microsoft.com/office/drawing/2014/main" id="{D2AA2394-14BF-CB4E-8E22-11318AF21E70}"/>
              </a:ext>
            </a:extLst>
          </p:cNvPr>
          <p:cNvSpPr>
            <a:spLocks noGrp="1"/>
          </p:cNvSpPr>
          <p:nvPr>
            <p:ph type="body" sz="quarter" idx="29" hasCustomPrompt="1"/>
          </p:nvPr>
        </p:nvSpPr>
        <p:spPr>
          <a:xfrm>
            <a:off x="6303858" y="7089850"/>
            <a:ext cx="5278962"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Table/ Text / image maximum width</a:t>
            </a:r>
          </a:p>
        </p:txBody>
      </p:sp>
      <p:sp>
        <p:nvSpPr>
          <p:cNvPr id="33" name="Text Placeholder 20">
            <a:extLst>
              <a:ext uri="{FF2B5EF4-FFF2-40B4-BE49-F238E27FC236}">
                <a16:creationId xmlns:a16="http://schemas.microsoft.com/office/drawing/2014/main" id="{6097F17F-3CAC-6B41-B7B5-9F3A43374081}"/>
              </a:ext>
            </a:extLst>
          </p:cNvPr>
          <p:cNvSpPr>
            <a:spLocks noGrp="1"/>
          </p:cNvSpPr>
          <p:nvPr>
            <p:ph type="body" sz="quarter" idx="33" hasCustomPrompt="1"/>
          </p:nvPr>
        </p:nvSpPr>
        <p:spPr>
          <a:xfrm>
            <a:off x="-610080"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4" name="Text Placeholder 20">
            <a:extLst>
              <a:ext uri="{FF2B5EF4-FFF2-40B4-BE49-F238E27FC236}">
                <a16:creationId xmlns:a16="http://schemas.microsoft.com/office/drawing/2014/main" id="{C2C31F31-A703-794A-8328-32D6C2373E3A}"/>
              </a:ext>
            </a:extLst>
          </p:cNvPr>
          <p:cNvSpPr>
            <a:spLocks noGrp="1"/>
          </p:cNvSpPr>
          <p:nvPr>
            <p:ph type="body" sz="quarter" idx="34" hasCustomPrompt="1"/>
          </p:nvPr>
        </p:nvSpPr>
        <p:spPr>
          <a:xfrm>
            <a:off x="-610080" y="10562"/>
            <a:ext cx="599922" cy="400100"/>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5" name="Text Placeholder 20">
            <a:extLst>
              <a:ext uri="{FF2B5EF4-FFF2-40B4-BE49-F238E27FC236}">
                <a16:creationId xmlns:a16="http://schemas.microsoft.com/office/drawing/2014/main" id="{777CF984-0462-CE4C-BB68-92E158C50B7B}"/>
              </a:ext>
            </a:extLst>
          </p:cNvPr>
          <p:cNvSpPr>
            <a:spLocks noGrp="1"/>
          </p:cNvSpPr>
          <p:nvPr>
            <p:ph type="body" sz="quarter" idx="35" hasCustomPrompt="1"/>
          </p:nvPr>
        </p:nvSpPr>
        <p:spPr>
          <a:xfrm>
            <a:off x="0" y="-660399"/>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6" name="Text Placeholder 20">
            <a:extLst>
              <a:ext uri="{FF2B5EF4-FFF2-40B4-BE49-F238E27FC236}">
                <a16:creationId xmlns:a16="http://schemas.microsoft.com/office/drawing/2014/main" id="{F9EC5FBF-9E91-D347-9789-08A1BA454D92}"/>
              </a:ext>
            </a:extLst>
          </p:cNvPr>
          <p:cNvSpPr>
            <a:spLocks noGrp="1"/>
          </p:cNvSpPr>
          <p:nvPr>
            <p:ph type="body" sz="quarter" idx="36" hasCustomPrompt="1"/>
          </p:nvPr>
        </p:nvSpPr>
        <p:spPr>
          <a:xfrm>
            <a:off x="11602241" y="-658806"/>
            <a:ext cx="599922" cy="644364"/>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7" name="Text Placeholder 20">
            <a:extLst>
              <a:ext uri="{FF2B5EF4-FFF2-40B4-BE49-F238E27FC236}">
                <a16:creationId xmlns:a16="http://schemas.microsoft.com/office/drawing/2014/main" id="{DCBA4B11-D4A6-2842-9EB2-84B34496EF3F}"/>
              </a:ext>
            </a:extLst>
          </p:cNvPr>
          <p:cNvSpPr>
            <a:spLocks noGrp="1"/>
          </p:cNvSpPr>
          <p:nvPr>
            <p:ph type="body" sz="quarter" idx="37" hasCustomPrompt="1"/>
          </p:nvPr>
        </p:nvSpPr>
        <p:spPr>
          <a:xfrm>
            <a:off x="12212320" y="10563"/>
            <a:ext cx="624416" cy="40009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8" name="Text Placeholder 20">
            <a:extLst>
              <a:ext uri="{FF2B5EF4-FFF2-40B4-BE49-F238E27FC236}">
                <a16:creationId xmlns:a16="http://schemas.microsoft.com/office/drawing/2014/main" id="{A5CAD1FC-5E25-7A48-9645-F48FA32C4422}"/>
              </a:ext>
            </a:extLst>
          </p:cNvPr>
          <p:cNvSpPr>
            <a:spLocks noGrp="1"/>
          </p:cNvSpPr>
          <p:nvPr>
            <p:ph type="body" sz="quarter" idx="38" hasCustomPrompt="1"/>
          </p:nvPr>
        </p:nvSpPr>
        <p:spPr>
          <a:xfrm>
            <a:off x="11571758"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39" name="Text Placeholder 20">
            <a:extLst>
              <a:ext uri="{FF2B5EF4-FFF2-40B4-BE49-F238E27FC236}">
                <a16:creationId xmlns:a16="http://schemas.microsoft.com/office/drawing/2014/main" id="{373CAD5D-D90F-DB47-A7EB-3326C6A34C6A}"/>
              </a:ext>
            </a:extLst>
          </p:cNvPr>
          <p:cNvSpPr>
            <a:spLocks noGrp="1"/>
          </p:cNvSpPr>
          <p:nvPr>
            <p:ph type="body" sz="quarter" idx="39" hasCustomPrompt="1"/>
          </p:nvPr>
        </p:nvSpPr>
        <p:spPr>
          <a:xfrm>
            <a:off x="12222001"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Safe Margin</a:t>
            </a:r>
          </a:p>
        </p:txBody>
      </p:sp>
      <p:sp>
        <p:nvSpPr>
          <p:cNvPr id="40" name="Text Placeholder 20">
            <a:extLst>
              <a:ext uri="{FF2B5EF4-FFF2-40B4-BE49-F238E27FC236}">
                <a16:creationId xmlns:a16="http://schemas.microsoft.com/office/drawing/2014/main" id="{56CD92F8-B3FE-814E-A8B2-25B3B0565581}"/>
              </a:ext>
            </a:extLst>
          </p:cNvPr>
          <p:cNvSpPr>
            <a:spLocks noGrp="1"/>
          </p:cNvSpPr>
          <p:nvPr>
            <p:ph type="body" sz="quarter" idx="40" hasCustomPrompt="1"/>
          </p:nvPr>
        </p:nvSpPr>
        <p:spPr>
          <a:xfrm>
            <a:off x="634579" y="-807667"/>
            <a:ext cx="63250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x-none" dirty="0"/>
              <a:t>Section Title / Explanation  maximum width (2 lines long maximum)</a:t>
            </a:r>
          </a:p>
        </p:txBody>
      </p:sp>
      <p:cxnSp>
        <p:nvCxnSpPr>
          <p:cNvPr id="6" name="Straight Arrow Connector 5">
            <a:extLst>
              <a:ext uri="{FF2B5EF4-FFF2-40B4-BE49-F238E27FC236}">
                <a16:creationId xmlns:a16="http://schemas.microsoft.com/office/drawing/2014/main" id="{675F0489-34E3-2641-A951-2E5BDECFEF11}"/>
              </a:ext>
            </a:extLst>
          </p:cNvPr>
          <p:cNvCxnSpPr/>
          <p:nvPr/>
        </p:nvCxnSpPr>
        <p:spPr>
          <a:xfrm>
            <a:off x="335360"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B20121E9-92F8-CE44-BFAC-E59A34E8C703}"/>
              </a:ext>
            </a:extLst>
          </p:cNvPr>
          <p:cNvCxnSpPr>
            <a:cxnSpLocks/>
          </p:cNvCxnSpPr>
          <p:nvPr/>
        </p:nvCxnSpPr>
        <p:spPr>
          <a:xfrm>
            <a:off x="-1584853" y="164637"/>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85A4C83E-7F6A-E042-9A2F-363D750CDE3B}"/>
              </a:ext>
            </a:extLst>
          </p:cNvPr>
          <p:cNvCxnSpPr/>
          <p:nvPr/>
        </p:nvCxnSpPr>
        <p:spPr>
          <a:xfrm>
            <a:off x="335360"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48074A3E-EDAF-114A-8D74-08F3402A3516}"/>
              </a:ext>
            </a:extLst>
          </p:cNvPr>
          <p:cNvCxnSpPr>
            <a:cxnSpLocks/>
          </p:cNvCxnSpPr>
          <p:nvPr/>
        </p:nvCxnSpPr>
        <p:spPr>
          <a:xfrm>
            <a:off x="-1584853" y="6789373"/>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771491EA-0E9D-8F47-9C24-54C37BFB974C}"/>
              </a:ext>
            </a:extLst>
          </p:cNvPr>
          <p:cNvCxnSpPr/>
          <p:nvPr/>
        </p:nvCxnSpPr>
        <p:spPr>
          <a:xfrm>
            <a:off x="11882926"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35EDA401-3805-F84B-89F1-FAE92E72EDFD}"/>
              </a:ext>
            </a:extLst>
          </p:cNvPr>
          <p:cNvCxnSpPr/>
          <p:nvPr/>
        </p:nvCxnSpPr>
        <p:spPr>
          <a:xfrm>
            <a:off x="11882926"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C994F447-B314-3E43-B6E5-97057AAB0135}"/>
              </a:ext>
            </a:extLst>
          </p:cNvPr>
          <p:cNvCxnSpPr>
            <a:cxnSpLocks/>
          </p:cNvCxnSpPr>
          <p:nvPr/>
        </p:nvCxnSpPr>
        <p:spPr>
          <a:xfrm>
            <a:off x="13045547" y="164637"/>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836B2C9D-68C7-A345-85C5-7DEF87DC7346}"/>
              </a:ext>
            </a:extLst>
          </p:cNvPr>
          <p:cNvCxnSpPr>
            <a:cxnSpLocks/>
          </p:cNvCxnSpPr>
          <p:nvPr/>
        </p:nvCxnSpPr>
        <p:spPr>
          <a:xfrm>
            <a:off x="13045547" y="6789373"/>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sp>
        <p:nvSpPr>
          <p:cNvPr id="51" name="Google Shape;676;p146">
            <a:extLst>
              <a:ext uri="{FF2B5EF4-FFF2-40B4-BE49-F238E27FC236}">
                <a16:creationId xmlns:a16="http://schemas.microsoft.com/office/drawing/2014/main" id="{9C40C6C2-A444-7D45-A2D3-39A6A02D9A0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Tree>
    <p:extLst>
      <p:ext uri="{BB962C8B-B14F-4D97-AF65-F5344CB8AC3E}">
        <p14:creationId xmlns:p14="http://schemas.microsoft.com/office/powerpoint/2010/main" val="2296705786"/>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OGOS" preserve="1">
  <p:cSld name="1_LOGO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x-none" dirty="0"/>
          </a:p>
        </p:txBody>
      </p:sp>
      <p:sp>
        <p:nvSpPr>
          <p:cNvPr id="52" name="Picture Placeholder 17">
            <a:extLst>
              <a:ext uri="{FF2B5EF4-FFF2-40B4-BE49-F238E27FC236}">
                <a16:creationId xmlns:a16="http://schemas.microsoft.com/office/drawing/2014/main" id="{414069F9-0446-3E41-A962-2658C1F608AC}"/>
              </a:ext>
            </a:extLst>
          </p:cNvPr>
          <p:cNvSpPr>
            <a:spLocks noGrp="1"/>
          </p:cNvSpPr>
          <p:nvPr>
            <p:ph type="pic" sz="quarter" idx="13"/>
          </p:nvPr>
        </p:nvSpPr>
        <p:spPr>
          <a:xfrm>
            <a:off x="635974"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53" name="Text Placeholder 20">
            <a:extLst>
              <a:ext uri="{FF2B5EF4-FFF2-40B4-BE49-F238E27FC236}">
                <a16:creationId xmlns:a16="http://schemas.microsoft.com/office/drawing/2014/main" id="{F51FE5D7-2540-724F-9F78-0D504FCB92A4}"/>
              </a:ext>
            </a:extLst>
          </p:cNvPr>
          <p:cNvSpPr>
            <a:spLocks noGrp="1"/>
          </p:cNvSpPr>
          <p:nvPr>
            <p:ph type="body" sz="quarter" idx="17"/>
          </p:nvPr>
        </p:nvSpPr>
        <p:spPr>
          <a:xfrm>
            <a:off x="635974"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54" name="Text Placeholder 21">
            <a:extLst>
              <a:ext uri="{FF2B5EF4-FFF2-40B4-BE49-F238E27FC236}">
                <a16:creationId xmlns:a16="http://schemas.microsoft.com/office/drawing/2014/main" id="{B62E9A01-F3F6-794F-9481-374BC2FD25FB}"/>
              </a:ext>
            </a:extLst>
          </p:cNvPr>
          <p:cNvSpPr>
            <a:spLocks noGrp="1"/>
          </p:cNvSpPr>
          <p:nvPr>
            <p:ph type="body" sz="quarter" idx="25" hasCustomPrompt="1"/>
          </p:nvPr>
        </p:nvSpPr>
        <p:spPr>
          <a:xfrm>
            <a:off x="623392"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x-none" dirty="0"/>
              <a:t>Note</a:t>
            </a:r>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56" name="Picture Placeholder 17">
            <a:extLst>
              <a:ext uri="{FF2B5EF4-FFF2-40B4-BE49-F238E27FC236}">
                <a16:creationId xmlns:a16="http://schemas.microsoft.com/office/drawing/2014/main" id="{F0E64A17-5555-CA4D-894D-E7A8CD7C6618}"/>
              </a:ext>
            </a:extLst>
          </p:cNvPr>
          <p:cNvSpPr>
            <a:spLocks noGrp="1"/>
          </p:cNvSpPr>
          <p:nvPr>
            <p:ph type="pic" sz="quarter" idx="26"/>
          </p:nvPr>
        </p:nvSpPr>
        <p:spPr>
          <a:xfrm>
            <a:off x="4395415"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57" name="Text Placeholder 20">
            <a:extLst>
              <a:ext uri="{FF2B5EF4-FFF2-40B4-BE49-F238E27FC236}">
                <a16:creationId xmlns:a16="http://schemas.microsoft.com/office/drawing/2014/main" id="{DD0DE7DA-D9A7-A349-B745-E36307471431}"/>
              </a:ext>
            </a:extLst>
          </p:cNvPr>
          <p:cNvSpPr>
            <a:spLocks noGrp="1"/>
          </p:cNvSpPr>
          <p:nvPr>
            <p:ph type="body" sz="quarter" idx="27"/>
          </p:nvPr>
        </p:nvSpPr>
        <p:spPr>
          <a:xfrm>
            <a:off x="4395414"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58" name="Text Placeholder 21">
            <a:extLst>
              <a:ext uri="{FF2B5EF4-FFF2-40B4-BE49-F238E27FC236}">
                <a16:creationId xmlns:a16="http://schemas.microsoft.com/office/drawing/2014/main" id="{36FF3CA0-7455-9E43-9B60-95E706CF0E19}"/>
              </a:ext>
            </a:extLst>
          </p:cNvPr>
          <p:cNvSpPr>
            <a:spLocks noGrp="1"/>
          </p:cNvSpPr>
          <p:nvPr>
            <p:ph type="body" sz="quarter" idx="28" hasCustomPrompt="1"/>
          </p:nvPr>
        </p:nvSpPr>
        <p:spPr>
          <a:xfrm>
            <a:off x="4382833"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x-none" dirty="0"/>
              <a:t>Note</a:t>
            </a:r>
          </a:p>
        </p:txBody>
      </p:sp>
      <p:sp>
        <p:nvSpPr>
          <p:cNvPr id="59" name="Picture Placeholder 17">
            <a:extLst>
              <a:ext uri="{FF2B5EF4-FFF2-40B4-BE49-F238E27FC236}">
                <a16:creationId xmlns:a16="http://schemas.microsoft.com/office/drawing/2014/main" id="{BF7BD487-E819-C241-BA32-E15F9A86C3BE}"/>
              </a:ext>
            </a:extLst>
          </p:cNvPr>
          <p:cNvSpPr>
            <a:spLocks noGrp="1"/>
          </p:cNvSpPr>
          <p:nvPr>
            <p:ph type="pic" sz="quarter" idx="29"/>
          </p:nvPr>
        </p:nvSpPr>
        <p:spPr>
          <a:xfrm>
            <a:off x="8144113"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60" name="Text Placeholder 20">
            <a:extLst>
              <a:ext uri="{FF2B5EF4-FFF2-40B4-BE49-F238E27FC236}">
                <a16:creationId xmlns:a16="http://schemas.microsoft.com/office/drawing/2014/main" id="{82EA4038-756E-214B-9783-66D8B0C358DC}"/>
              </a:ext>
            </a:extLst>
          </p:cNvPr>
          <p:cNvSpPr>
            <a:spLocks noGrp="1"/>
          </p:cNvSpPr>
          <p:nvPr>
            <p:ph type="body" sz="quarter" idx="30"/>
          </p:nvPr>
        </p:nvSpPr>
        <p:spPr>
          <a:xfrm>
            <a:off x="8144113"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61" name="Text Placeholder 21">
            <a:extLst>
              <a:ext uri="{FF2B5EF4-FFF2-40B4-BE49-F238E27FC236}">
                <a16:creationId xmlns:a16="http://schemas.microsoft.com/office/drawing/2014/main" id="{9FBDA5C9-60DE-594D-9A78-B3CCFFEB6F9B}"/>
              </a:ext>
            </a:extLst>
          </p:cNvPr>
          <p:cNvSpPr>
            <a:spLocks noGrp="1"/>
          </p:cNvSpPr>
          <p:nvPr>
            <p:ph type="body" sz="quarter" idx="31" hasCustomPrompt="1"/>
          </p:nvPr>
        </p:nvSpPr>
        <p:spPr>
          <a:xfrm>
            <a:off x="8131530"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x-none" dirty="0"/>
              <a:t>Note</a:t>
            </a:r>
          </a:p>
        </p:txBody>
      </p:sp>
    </p:spTree>
    <p:extLst>
      <p:ext uri="{BB962C8B-B14F-4D97-AF65-F5344CB8AC3E}">
        <p14:creationId xmlns:p14="http://schemas.microsoft.com/office/powerpoint/2010/main" val="672411622"/>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OGOS" preserve="1">
  <p:cSld name="1_LOGO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x-none" dirty="0"/>
          </a:p>
        </p:txBody>
      </p:sp>
      <p:sp>
        <p:nvSpPr>
          <p:cNvPr id="52" name="Picture Placeholder 17">
            <a:extLst>
              <a:ext uri="{FF2B5EF4-FFF2-40B4-BE49-F238E27FC236}">
                <a16:creationId xmlns:a16="http://schemas.microsoft.com/office/drawing/2014/main" id="{414069F9-0446-3E41-A962-2658C1F608AC}"/>
              </a:ext>
            </a:extLst>
          </p:cNvPr>
          <p:cNvSpPr>
            <a:spLocks noGrp="1"/>
          </p:cNvSpPr>
          <p:nvPr>
            <p:ph type="pic" sz="quarter" idx="13"/>
          </p:nvPr>
        </p:nvSpPr>
        <p:spPr>
          <a:xfrm>
            <a:off x="635974"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56" name="Picture Placeholder 17">
            <a:extLst>
              <a:ext uri="{FF2B5EF4-FFF2-40B4-BE49-F238E27FC236}">
                <a16:creationId xmlns:a16="http://schemas.microsoft.com/office/drawing/2014/main" id="{F0E64A17-5555-CA4D-894D-E7A8CD7C6618}"/>
              </a:ext>
            </a:extLst>
          </p:cNvPr>
          <p:cNvSpPr>
            <a:spLocks noGrp="1"/>
          </p:cNvSpPr>
          <p:nvPr>
            <p:ph type="pic" sz="quarter" idx="26"/>
          </p:nvPr>
        </p:nvSpPr>
        <p:spPr>
          <a:xfrm>
            <a:off x="4395415"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
        <p:nvSpPr>
          <p:cNvPr id="59" name="Picture Placeholder 17">
            <a:extLst>
              <a:ext uri="{FF2B5EF4-FFF2-40B4-BE49-F238E27FC236}">
                <a16:creationId xmlns:a16="http://schemas.microsoft.com/office/drawing/2014/main" id="{BF7BD487-E819-C241-BA32-E15F9A86C3BE}"/>
              </a:ext>
            </a:extLst>
          </p:cNvPr>
          <p:cNvSpPr>
            <a:spLocks noGrp="1"/>
          </p:cNvSpPr>
          <p:nvPr>
            <p:ph type="pic" sz="quarter" idx="29"/>
          </p:nvPr>
        </p:nvSpPr>
        <p:spPr>
          <a:xfrm>
            <a:off x="8144113"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x-none" dirty="0"/>
          </a:p>
        </p:txBody>
      </p:sp>
    </p:spTree>
    <p:extLst>
      <p:ext uri="{BB962C8B-B14F-4D97-AF65-F5344CB8AC3E}">
        <p14:creationId xmlns:p14="http://schemas.microsoft.com/office/powerpoint/2010/main" val="1275743699"/>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LOGOS" preserve="1" userDrawn="1">
  <p:cSld name="4 placeholder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19"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endParaRPr lang="x-none" dirty="0"/>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0"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15" name="Text Placeholder 20">
            <a:extLst>
              <a:ext uri="{FF2B5EF4-FFF2-40B4-BE49-F238E27FC236}">
                <a16:creationId xmlns:a16="http://schemas.microsoft.com/office/drawing/2014/main" id="{5FC341BF-1BF3-FF46-A5FA-BDC8A9E7B461}"/>
              </a:ext>
            </a:extLst>
          </p:cNvPr>
          <p:cNvSpPr>
            <a:spLocks noGrp="1"/>
          </p:cNvSpPr>
          <p:nvPr>
            <p:ph type="body" sz="quarter" idx="32"/>
          </p:nvPr>
        </p:nvSpPr>
        <p:spPr>
          <a:xfrm>
            <a:off x="3100262" y="1697567"/>
            <a:ext cx="2059717"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x-none" dirty="0"/>
          </a:p>
        </p:txBody>
      </p:sp>
      <p:sp>
        <p:nvSpPr>
          <p:cNvPr id="16" name="Text Placeholder 20">
            <a:extLst>
              <a:ext uri="{FF2B5EF4-FFF2-40B4-BE49-F238E27FC236}">
                <a16:creationId xmlns:a16="http://schemas.microsoft.com/office/drawing/2014/main" id="{4780750A-1512-8047-B8FB-3E1F7F6AB485}"/>
              </a:ext>
            </a:extLst>
          </p:cNvPr>
          <p:cNvSpPr>
            <a:spLocks noGrp="1"/>
          </p:cNvSpPr>
          <p:nvPr>
            <p:ph type="body" sz="quarter" idx="33"/>
          </p:nvPr>
        </p:nvSpPr>
        <p:spPr>
          <a:xfrm>
            <a:off x="5577133" y="1697567"/>
            <a:ext cx="2039839"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x-none" dirty="0"/>
          </a:p>
        </p:txBody>
      </p:sp>
      <p:sp>
        <p:nvSpPr>
          <p:cNvPr id="8" name="Text Placeholder 20">
            <a:extLst>
              <a:ext uri="{FF2B5EF4-FFF2-40B4-BE49-F238E27FC236}">
                <a16:creationId xmlns:a16="http://schemas.microsoft.com/office/drawing/2014/main" id="{26C58780-77BF-D843-ACDE-14E9E22BF9C2}"/>
              </a:ext>
            </a:extLst>
          </p:cNvPr>
          <p:cNvSpPr>
            <a:spLocks noGrp="1"/>
          </p:cNvSpPr>
          <p:nvPr>
            <p:ph type="body" sz="quarter" idx="34"/>
          </p:nvPr>
        </p:nvSpPr>
        <p:spPr>
          <a:xfrm>
            <a:off x="8034124" y="1697567"/>
            <a:ext cx="3533461"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x-none" dirty="0"/>
          </a:p>
        </p:txBody>
      </p:sp>
      <p:sp>
        <p:nvSpPr>
          <p:cNvPr id="18" name="Text Placeholder 20">
            <a:extLst>
              <a:ext uri="{FF2B5EF4-FFF2-40B4-BE49-F238E27FC236}">
                <a16:creationId xmlns:a16="http://schemas.microsoft.com/office/drawing/2014/main" id="{FA1AD7DD-9A44-3944-A5C2-2232DEC00BF1}"/>
              </a:ext>
            </a:extLst>
          </p:cNvPr>
          <p:cNvSpPr>
            <a:spLocks noGrp="1"/>
          </p:cNvSpPr>
          <p:nvPr>
            <p:ph type="body" sz="quarter" idx="27"/>
          </p:nvPr>
        </p:nvSpPr>
        <p:spPr>
          <a:xfrm>
            <a:off x="623393" y="1697567"/>
            <a:ext cx="2059716"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x-none" dirty="0"/>
          </a:p>
        </p:txBody>
      </p:sp>
    </p:spTree>
    <p:extLst>
      <p:ext uri="{BB962C8B-B14F-4D97-AF65-F5344CB8AC3E}">
        <p14:creationId xmlns:p14="http://schemas.microsoft.com/office/powerpoint/2010/main" val="4094031172"/>
      </p:ext>
    </p:extLst>
  </p:cSld>
  <p:clrMapOvr>
    <a:masterClrMapping/>
  </p:clrMapOvr>
  <p:transition spd="slow">
    <p:fade thruBlk="1"/>
  </p:transition>
  <p:extLst>
    <p:ext uri="{DCECCB84-F9BA-43D5-87BE-67443E8EF086}">
      <p15:sldGuideLst xmlns:p15="http://schemas.microsoft.com/office/powerpoint/2012/main">
        <p15:guide id="2" pos="2789">
          <p15:clr>
            <a:srgbClr val="FBAE40"/>
          </p15:clr>
        </p15:guide>
        <p15:guide id="3" pos="3288">
          <p15:clr>
            <a:srgbClr val="FBAE40"/>
          </p15:clr>
        </p15:guide>
        <p15:guide id="4" pos="5057">
          <p15:clr>
            <a:srgbClr val="FBAE40"/>
          </p15:clr>
        </p15:guide>
        <p15:guide id="5" pos="5465">
          <p15:clr>
            <a:srgbClr val="FBAE40"/>
          </p15:clr>
        </p15:guide>
        <p15:guide id="6" pos="2472">
          <p15:clr>
            <a:srgbClr val="FBAE40"/>
          </p15:clr>
        </p15:guide>
        <p15:guide id="7" pos="703">
          <p15:clr>
            <a:srgbClr val="FBAE40"/>
          </p15:clr>
        </p15:guide>
        <p15:guide id="8" pos="295">
          <p15:clr>
            <a:srgbClr val="FBAE40"/>
          </p15:clr>
        </p15:guide>
        <p15:guide id="9" pos="2971">
          <p15:clr>
            <a:srgbClr val="FBAE40"/>
          </p15:clr>
        </p15:guide>
        <p15:guide id="10" orient="horz" pos="214">
          <p15:clr>
            <a:srgbClr val="FBAE40"/>
          </p15:clr>
        </p15:guide>
        <p15:guide id="11" orient="horz" pos="3117">
          <p15:clr>
            <a:srgbClr val="FBAE40"/>
          </p15:clr>
        </p15:guide>
        <p15:guide id="12">
          <p15:clr>
            <a:srgbClr val="FBAE40"/>
          </p15:clr>
        </p15:guide>
        <p15:guide id="13" pos="5760">
          <p15:clr>
            <a:srgbClr val="FBAE40"/>
          </p15:clr>
        </p15:guide>
        <p15:guide id="14" pos="28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En blanco">
  <p:cSld name="3_En blanco">
    <p:bg>
      <p:bgPr>
        <a:solidFill>
          <a:srgbClr val="14236E"/>
        </a:solidFill>
        <a:effectLst/>
      </p:bgPr>
    </p:bg>
    <p:spTree>
      <p:nvGrpSpPr>
        <p:cNvPr id="1" name="Shape 798"/>
        <p:cNvGrpSpPr/>
        <p:nvPr/>
      </p:nvGrpSpPr>
      <p:grpSpPr>
        <a:xfrm>
          <a:off x="0" y="0"/>
          <a:ext cx="0" cy="0"/>
          <a:chOff x="0" y="0"/>
          <a:chExt cx="0" cy="0"/>
        </a:xfrm>
      </p:grpSpPr>
      <p:sp>
        <p:nvSpPr>
          <p:cNvPr id="799" name="Google Shape;799;p174"/>
          <p:cNvSpPr txBox="1"/>
          <p:nvPr/>
        </p:nvSpPr>
        <p:spPr>
          <a:xfrm>
            <a:off x="925497" y="3429004"/>
            <a:ext cx="9194800" cy="814231"/>
          </a:xfrm>
          <a:prstGeom prst="rect">
            <a:avLst/>
          </a:prstGeom>
          <a:noFill/>
          <a:ln>
            <a:noFill/>
          </a:ln>
        </p:spPr>
        <p:txBody>
          <a:bodyPr spcFirstLastPara="1" wrap="square" lIns="121900" tIns="60933" rIns="121900" bIns="60933" anchor="t" anchorCtr="0">
            <a:noAutofit/>
          </a:bodyPr>
          <a:lstStyle/>
          <a:p>
            <a:pPr marL="0" marR="0" lvl="0" indent="0" algn="l" rtl="0">
              <a:lnSpc>
                <a:spcPct val="110000"/>
              </a:lnSpc>
              <a:spcBef>
                <a:spcPts val="0"/>
              </a:spcBef>
              <a:spcAft>
                <a:spcPts val="0"/>
              </a:spcAft>
              <a:buClr>
                <a:srgbClr val="FFFFFF"/>
              </a:buClr>
              <a:buSzPts val="4800"/>
              <a:buFont typeface="Arial"/>
              <a:buNone/>
            </a:pPr>
            <a:r>
              <a:rPr lang="es-UY" sz="3200" b="0" i="0" u="none" strike="noStrike" cap="none" dirty="0">
                <a:solidFill>
                  <a:srgbClr val="FFFFFF"/>
                </a:solidFill>
                <a:latin typeface="Graphik Regular" panose="020B0503030202060203" pitchFamily="34" charset="0"/>
                <a:ea typeface="Arial"/>
                <a:cs typeface="Arial"/>
                <a:sym typeface="Arial"/>
              </a:rPr>
              <a:t>Thank you!</a:t>
            </a:r>
            <a:endParaRPr sz="3200" b="0" i="0" u="none" strike="noStrike" cap="none" dirty="0">
              <a:solidFill>
                <a:srgbClr val="FFFFFF"/>
              </a:solidFill>
              <a:latin typeface="Graphik Regular" panose="020B0503030202060203" pitchFamily="34" charset="0"/>
              <a:ea typeface="Arial"/>
              <a:cs typeface="Arial"/>
              <a:sym typeface="Arial"/>
            </a:endParaRPr>
          </a:p>
        </p:txBody>
      </p:sp>
      <p:sp>
        <p:nvSpPr>
          <p:cNvPr id="800" name="Google Shape;800;p174"/>
          <p:cNvSpPr txBox="1">
            <a:spLocks noGrp="1"/>
          </p:cNvSpPr>
          <p:nvPr>
            <p:ph type="body" idx="1"/>
          </p:nvPr>
        </p:nvSpPr>
        <p:spPr>
          <a:xfrm>
            <a:off x="925499" y="4291795"/>
            <a:ext cx="5242857" cy="1090375"/>
          </a:xfrm>
          <a:prstGeom prst="rect">
            <a:avLst/>
          </a:prstGeom>
          <a:noFill/>
          <a:ln>
            <a:noFill/>
          </a:ln>
        </p:spPr>
        <p:txBody>
          <a:bodyPr spcFirstLastPara="1" wrap="square" lIns="91425" tIns="45700" rIns="91425" bIns="45700" anchor="t" anchorCtr="0">
            <a:noAutofit/>
          </a:bodyPr>
          <a:lstStyle>
            <a:lvl1pPr marL="609582" lvl="0" indent="-304790" algn="l">
              <a:spcBef>
                <a:spcPts val="280"/>
              </a:spcBef>
              <a:spcAft>
                <a:spcPts val="0"/>
              </a:spcAft>
              <a:buClr>
                <a:srgbClr val="FFFFFF"/>
              </a:buClr>
              <a:buSzPts val="1050"/>
              <a:buFont typeface="Arial"/>
              <a:buNone/>
              <a:defRPr sz="1400">
                <a:solidFill>
                  <a:srgbClr val="FFFFFF"/>
                </a:solidFill>
                <a:latin typeface="Graphik Regular" panose="020B0503030202060203" pitchFamily="34" charset="0"/>
                <a:ea typeface="Graphik Regular" panose="020B0503030202060203" pitchFamily="34" charset="0"/>
                <a:cs typeface="Arial"/>
                <a:sym typeface="Arial"/>
              </a:defRPr>
            </a:lvl1pPr>
            <a:lvl2pPr marL="1219163" lvl="1" indent="-406387" algn="l">
              <a:spcBef>
                <a:spcPts val="320"/>
              </a:spcBef>
              <a:spcAft>
                <a:spcPts val="0"/>
              </a:spcAft>
              <a:buClr>
                <a:schemeClr val="lt1"/>
              </a:buClr>
              <a:buSzPts val="1200"/>
              <a:buChar char="–"/>
              <a:defRPr sz="1600">
                <a:solidFill>
                  <a:schemeClr val="lt1"/>
                </a:solidFill>
                <a:latin typeface="Arial"/>
                <a:ea typeface="Arial"/>
                <a:cs typeface="Arial"/>
                <a:sym typeface="Arial"/>
              </a:defRPr>
            </a:lvl2pPr>
            <a:lvl3pPr marL="1828744" lvl="2" indent="-406387" algn="l">
              <a:spcBef>
                <a:spcPts val="320"/>
              </a:spcBef>
              <a:spcAft>
                <a:spcPts val="0"/>
              </a:spcAft>
              <a:buClr>
                <a:schemeClr val="lt1"/>
              </a:buClr>
              <a:buSzPts val="1200"/>
              <a:buChar char="•"/>
              <a:defRPr sz="1600">
                <a:solidFill>
                  <a:schemeClr val="lt1"/>
                </a:solidFill>
                <a:latin typeface="Arial"/>
                <a:ea typeface="Arial"/>
                <a:cs typeface="Arial"/>
                <a:sym typeface="Arial"/>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
        <p:nvSpPr>
          <p:cNvPr id="4" name="Google Shape;11;p1">
            <a:extLst>
              <a:ext uri="{FF2B5EF4-FFF2-40B4-BE49-F238E27FC236}">
                <a16:creationId xmlns:a16="http://schemas.microsoft.com/office/drawing/2014/main" id="{E560EFB5-4D9A-4B4A-B282-3890500E2F92}"/>
              </a:ext>
            </a:extLst>
          </p:cNvPr>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2572821621"/>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IERRE - paises">
  <p:cSld name="CIERRE - paises">
    <p:spTree>
      <p:nvGrpSpPr>
        <p:cNvPr id="1" name="Shape 802"/>
        <p:cNvGrpSpPr/>
        <p:nvPr/>
      </p:nvGrpSpPr>
      <p:grpSpPr>
        <a:xfrm>
          <a:off x="0" y="0"/>
          <a:ext cx="0" cy="0"/>
          <a:chOff x="0" y="0"/>
          <a:chExt cx="0" cy="0"/>
        </a:xfrm>
      </p:grpSpPr>
      <p:sp>
        <p:nvSpPr>
          <p:cNvPr id="803" name="Google Shape;803;p175"/>
          <p:cNvSpPr/>
          <p:nvPr/>
        </p:nvSpPr>
        <p:spPr>
          <a:xfrm>
            <a:off x="0" y="2"/>
            <a:ext cx="12192000" cy="7173415"/>
          </a:xfrm>
          <a:prstGeom prst="rect">
            <a:avLst/>
          </a:prstGeom>
          <a:solidFill>
            <a:srgbClr val="15256B"/>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dirty="0">
              <a:solidFill>
                <a:schemeClr val="lt1"/>
              </a:solidFill>
              <a:latin typeface="+mj-lt"/>
              <a:ea typeface="Arial"/>
              <a:cs typeface="Arial"/>
              <a:sym typeface="Arial"/>
            </a:endParaRPr>
          </a:p>
        </p:txBody>
      </p:sp>
      <p:sp>
        <p:nvSpPr>
          <p:cNvPr id="804" name="Google Shape;804;p175"/>
          <p:cNvSpPr txBox="1"/>
          <p:nvPr/>
        </p:nvSpPr>
        <p:spPr>
          <a:xfrm>
            <a:off x="739425" y="1202272"/>
            <a:ext cx="3138311" cy="427567"/>
          </a:xfrm>
          <a:prstGeom prst="rect">
            <a:avLst/>
          </a:prstGeom>
          <a:noFill/>
          <a:ln>
            <a:noFill/>
          </a:ln>
        </p:spPr>
        <p:txBody>
          <a:bodyPr spcFirstLastPara="1" wrap="square" lIns="121900" tIns="60933" rIns="121900" bIns="60933" anchor="t" anchorCtr="0">
            <a:noAutofit/>
          </a:bodyPr>
          <a:lstStyle/>
          <a:p>
            <a:pPr marL="0" marR="0" lvl="0" indent="0" algn="l" rtl="0">
              <a:lnSpc>
                <a:spcPct val="150000"/>
              </a:lnSpc>
              <a:spcBef>
                <a:spcPts val="0"/>
              </a:spcBef>
              <a:spcAft>
                <a:spcPts val="0"/>
              </a:spcAft>
              <a:buClr>
                <a:srgbClr val="FFFFFF"/>
              </a:buClr>
              <a:buSzPts val="1050"/>
              <a:buFont typeface="Arial"/>
              <a:buNone/>
            </a:pPr>
            <a:r>
              <a:rPr lang="es-UY" sz="1400" b="0" i="0" u="none" strike="noStrike" cap="none" dirty="0">
                <a:solidFill>
                  <a:srgbClr val="FFFFFF"/>
                </a:solidFill>
                <a:latin typeface="Graphik Regular" panose="020B0503030202060203" pitchFamily="34" charset="0"/>
                <a:ea typeface="Arial"/>
                <a:cs typeface="Arial"/>
                <a:sym typeface="Arial"/>
              </a:rPr>
              <a:t>Información de contacto</a:t>
            </a:r>
            <a:endParaRPr sz="2191" dirty="0">
              <a:latin typeface="Graphik Regular" panose="020B0503030202060203" pitchFamily="34" charset="0"/>
            </a:endParaRPr>
          </a:p>
        </p:txBody>
      </p:sp>
      <p:cxnSp>
        <p:nvCxnSpPr>
          <p:cNvPr id="805" name="Google Shape;805;p175"/>
          <p:cNvCxnSpPr/>
          <p:nvPr/>
        </p:nvCxnSpPr>
        <p:spPr>
          <a:xfrm>
            <a:off x="857958" y="1172633"/>
            <a:ext cx="10385777" cy="0"/>
          </a:xfrm>
          <a:prstGeom prst="straightConnector1">
            <a:avLst/>
          </a:prstGeom>
          <a:noFill/>
          <a:ln w="9525" cap="flat" cmpd="sng">
            <a:solidFill>
              <a:srgbClr val="FFFFFF"/>
            </a:solidFill>
            <a:prstDash val="solid"/>
            <a:round/>
            <a:headEnd type="none" w="med" len="med"/>
            <a:tailEnd type="none" w="med" len="med"/>
          </a:ln>
        </p:spPr>
      </p:cxnSp>
      <p:sp>
        <p:nvSpPr>
          <p:cNvPr id="806" name="Google Shape;806;p175"/>
          <p:cNvSpPr txBox="1"/>
          <p:nvPr/>
        </p:nvSpPr>
        <p:spPr>
          <a:xfrm>
            <a:off x="756360" y="1866903"/>
            <a:ext cx="2952044" cy="1619251"/>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URUGUAY</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(598) 2601 2082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Av. Italia 6201.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Parque Tecnológico del LATU</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Edificio Los Pinos - Planta Alta</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Montevideo, CP 11500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info@genexus.com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07" name="Google Shape;807;p175"/>
          <p:cNvSpPr txBox="1"/>
          <p:nvPr/>
        </p:nvSpPr>
        <p:spPr>
          <a:xfrm>
            <a:off x="4238982" y="1866902"/>
            <a:ext cx="3812823"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MEXICO</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(5255) 5255 4733</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Hegel </a:t>
            </a:r>
            <a:r>
              <a:rPr lang="es-UY" sz="900" b="0" i="0" u="none" strike="noStrike" cap="none" dirty="0" err="1">
                <a:solidFill>
                  <a:srgbClr val="FFFFFF"/>
                </a:solidFill>
                <a:latin typeface="Graphik Regular" panose="020B0503030202060203" pitchFamily="34" charset="0"/>
                <a:ea typeface="Arial"/>
                <a:cs typeface="Arial"/>
                <a:sym typeface="Arial"/>
              </a:rPr>
              <a:t>N°</a:t>
            </a:r>
            <a:r>
              <a:rPr lang="es-UY" sz="900" b="0" i="0" u="none" strike="noStrike" cap="none" dirty="0">
                <a:solidFill>
                  <a:srgbClr val="FFFFFF"/>
                </a:solidFill>
                <a:latin typeface="Graphik Regular" panose="020B0503030202060203" pitchFamily="34" charset="0"/>
                <a:ea typeface="Arial"/>
                <a:cs typeface="Arial"/>
                <a:sym typeface="Arial"/>
              </a:rPr>
              <a:t> 221, Piso 2</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err="1">
                <a:solidFill>
                  <a:srgbClr val="FFFFFF"/>
                </a:solidFill>
                <a:latin typeface="Graphik Regular" panose="020B0503030202060203" pitchFamily="34" charset="0"/>
                <a:ea typeface="Arial"/>
                <a:cs typeface="Arial"/>
                <a:sym typeface="Arial"/>
              </a:rPr>
              <a:t>Mexico</a:t>
            </a:r>
            <a:r>
              <a:rPr lang="es-UY" sz="900" b="0" i="0" u="none" strike="noStrike" cap="none" dirty="0">
                <a:solidFill>
                  <a:srgbClr val="FFFFFF"/>
                </a:solidFill>
                <a:latin typeface="Graphik Regular" panose="020B0503030202060203" pitchFamily="34" charset="0"/>
                <a:ea typeface="Arial"/>
                <a:cs typeface="Arial"/>
                <a:sym typeface="Arial"/>
              </a:rPr>
              <a:t> DF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contactomx@genexus.com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www.genexus.com/mx </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08" name="Google Shape;808;p175"/>
          <p:cNvSpPr txBox="1"/>
          <p:nvPr/>
        </p:nvSpPr>
        <p:spPr>
          <a:xfrm>
            <a:off x="756361" y="4218521"/>
            <a:ext cx="3324577"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JAPÓN</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(813) 6303 9381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2 27 3 </a:t>
            </a:r>
            <a:r>
              <a:rPr lang="es-UY" sz="900" b="0" i="0" u="none" strike="noStrike" cap="none" dirty="0" err="1">
                <a:solidFill>
                  <a:srgbClr val="FFFFFF"/>
                </a:solidFill>
                <a:latin typeface="Graphik Regular" panose="020B0503030202060203" pitchFamily="34" charset="0"/>
                <a:ea typeface="Arial"/>
                <a:cs typeface="Arial"/>
                <a:sym typeface="Arial"/>
              </a:rPr>
              <a:t>Gotanda</a:t>
            </a:r>
            <a:r>
              <a:rPr lang="es-UY" sz="900" b="0" i="0" u="none" strike="noStrike" cap="none" dirty="0">
                <a:solidFill>
                  <a:srgbClr val="FFFFFF"/>
                </a:solidFill>
                <a:latin typeface="Graphik Regular" panose="020B0503030202060203" pitchFamily="34" charset="0"/>
                <a:ea typeface="Arial"/>
                <a:cs typeface="Arial"/>
                <a:sym typeface="Arial"/>
              </a:rPr>
              <a:t> Front</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Nishi </a:t>
            </a:r>
            <a:r>
              <a:rPr lang="es-UY" sz="900" b="0" i="0" u="none" strike="noStrike" cap="none" dirty="0" err="1">
                <a:solidFill>
                  <a:srgbClr val="FFFFFF"/>
                </a:solidFill>
                <a:latin typeface="Graphik Regular" panose="020B0503030202060203" pitchFamily="34" charset="0"/>
                <a:ea typeface="Arial"/>
                <a:cs typeface="Arial"/>
                <a:sym typeface="Arial"/>
              </a:rPr>
              <a:t>Gotanda</a:t>
            </a:r>
            <a:r>
              <a:rPr lang="es-UY" sz="900" b="0" i="0" u="none" strike="noStrike" cap="none" dirty="0">
                <a:solidFill>
                  <a:srgbClr val="FFFFFF"/>
                </a:solidFill>
                <a:latin typeface="Graphik Regular" panose="020B0503030202060203" pitchFamily="34" charset="0"/>
                <a:ea typeface="Arial"/>
                <a:cs typeface="Arial"/>
                <a:sym typeface="Arial"/>
              </a:rPr>
              <a:t>, </a:t>
            </a:r>
            <a:r>
              <a:rPr lang="es-UY" sz="900" b="0" i="0" u="none" strike="noStrike" cap="none" dirty="0" err="1">
                <a:solidFill>
                  <a:srgbClr val="FFFFFF"/>
                </a:solidFill>
                <a:latin typeface="Graphik Regular" panose="020B0503030202060203" pitchFamily="34" charset="0"/>
                <a:ea typeface="Arial"/>
                <a:cs typeface="Arial"/>
                <a:sym typeface="Arial"/>
              </a:rPr>
              <a:t>Shinagawa</a:t>
            </a:r>
            <a:r>
              <a:rPr lang="es-UY" sz="900" b="0" i="0" u="none" strike="noStrike" cap="none" dirty="0">
                <a:solidFill>
                  <a:srgbClr val="FFFFFF"/>
                </a:solidFill>
                <a:latin typeface="Graphik Regular" panose="020B0503030202060203" pitchFamily="34" charset="0"/>
                <a:ea typeface="Arial"/>
                <a:cs typeface="Arial"/>
                <a:sym typeface="Arial"/>
              </a:rPr>
              <a:t> </a:t>
            </a:r>
            <a:r>
              <a:rPr lang="es-UY" sz="900" b="0" i="0" u="none" strike="noStrike" cap="none" dirty="0" err="1">
                <a:solidFill>
                  <a:srgbClr val="FFFFFF"/>
                </a:solidFill>
                <a:latin typeface="Graphik Regular" panose="020B0503030202060203" pitchFamily="34" charset="0"/>
                <a:ea typeface="Arial"/>
                <a:cs typeface="Arial"/>
                <a:sym typeface="Arial"/>
              </a:rPr>
              <a:t>ku</a:t>
            </a:r>
            <a:r>
              <a:rPr lang="es-UY" sz="900" b="0" i="0" u="none" strike="noStrike" cap="none" dirty="0">
                <a:solidFill>
                  <a:srgbClr val="FFFFFF"/>
                </a:solidFill>
                <a:latin typeface="Graphik Regular" panose="020B0503030202060203" pitchFamily="34" charset="0"/>
                <a:ea typeface="Arial"/>
                <a:cs typeface="Arial"/>
                <a:sym typeface="Arial"/>
              </a:rPr>
              <a:t>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info@genexus.jp</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www.genexus.jp </a:t>
            </a:r>
            <a:endParaRPr sz="2191" dirty="0">
              <a:latin typeface="Graphik Regular" panose="020B0503030202060203" pitchFamily="34" charset="0"/>
            </a:endParaRPr>
          </a:p>
        </p:txBody>
      </p:sp>
      <p:sp>
        <p:nvSpPr>
          <p:cNvPr id="809" name="Google Shape;809;p175"/>
          <p:cNvSpPr txBox="1"/>
          <p:nvPr/>
        </p:nvSpPr>
        <p:spPr>
          <a:xfrm>
            <a:off x="4262752" y="4182870"/>
            <a:ext cx="4611511"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USA</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(1 312) 836 9152</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1143 W </a:t>
            </a:r>
            <a:r>
              <a:rPr lang="es-UY" sz="900" b="0" i="0" u="none" strike="noStrike" cap="none" dirty="0" err="1">
                <a:solidFill>
                  <a:srgbClr val="FFFFFF"/>
                </a:solidFill>
                <a:latin typeface="Graphik Regular" panose="020B0503030202060203" pitchFamily="34" charset="0"/>
                <a:ea typeface="Arial"/>
                <a:cs typeface="Arial"/>
                <a:sym typeface="Arial"/>
              </a:rPr>
              <a:t>Rundell</a:t>
            </a:r>
            <a:r>
              <a:rPr lang="es-UY" sz="900" b="0" i="0" u="none" strike="noStrike" cap="none" dirty="0">
                <a:solidFill>
                  <a:srgbClr val="FFFFFF"/>
                </a:solidFill>
                <a:latin typeface="Graphik Regular" panose="020B0503030202060203" pitchFamily="34" charset="0"/>
                <a:ea typeface="Arial"/>
                <a:cs typeface="Arial"/>
                <a:sym typeface="Arial"/>
              </a:rPr>
              <a:t> PL, Suite 300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Chicago, IL 60607</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gxinfo@genexus.com</a:t>
            </a: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www.genexus.com/usa </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10" name="Google Shape;810;p175"/>
          <p:cNvSpPr txBox="1"/>
          <p:nvPr/>
        </p:nvSpPr>
        <p:spPr>
          <a:xfrm>
            <a:off x="8051806" y="1866902"/>
            <a:ext cx="3832577"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BRASIL</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(5511) 2663 2558</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a:t>
            </a:r>
            <a:r>
              <a:rPr lang="es-UY" sz="900" b="0" i="0" u="none" strike="noStrike" cap="none" dirty="0" err="1">
                <a:solidFill>
                  <a:srgbClr val="FFFFFF"/>
                </a:solidFill>
                <a:latin typeface="Graphik Regular" panose="020B0503030202060203" pitchFamily="34" charset="0"/>
                <a:ea typeface="Arial"/>
                <a:cs typeface="Arial"/>
                <a:sym typeface="Arial"/>
              </a:rPr>
              <a:t>Rua</a:t>
            </a:r>
            <a:r>
              <a:rPr lang="es-UY" sz="900" b="0" i="0" u="none" strike="noStrike" cap="none" dirty="0">
                <a:solidFill>
                  <a:srgbClr val="FFFFFF"/>
                </a:solidFill>
                <a:latin typeface="Graphik Regular" panose="020B0503030202060203" pitchFamily="34" charset="0"/>
                <a:ea typeface="Arial"/>
                <a:cs typeface="Arial"/>
                <a:sym typeface="Arial"/>
              </a:rPr>
              <a:t> Samuel Morse 120 </a:t>
            </a:r>
            <a:r>
              <a:rPr lang="es-UY" sz="900" b="0" i="0" u="none" strike="noStrike" cap="none" dirty="0" err="1">
                <a:solidFill>
                  <a:srgbClr val="FFFFFF"/>
                </a:solidFill>
                <a:latin typeface="Graphik Regular" panose="020B0503030202060203" pitchFamily="34" charset="0"/>
                <a:ea typeface="Arial"/>
                <a:cs typeface="Arial"/>
                <a:sym typeface="Arial"/>
              </a:rPr>
              <a:t>Conj</a:t>
            </a:r>
            <a:r>
              <a:rPr lang="es-UY" sz="900" b="0" i="0" u="none" strike="noStrike" cap="none" dirty="0">
                <a:solidFill>
                  <a:srgbClr val="FFFFFF"/>
                </a:solidFill>
                <a:latin typeface="Graphik Regular" panose="020B0503030202060203" pitchFamily="34" charset="0"/>
                <a:ea typeface="Arial"/>
                <a:cs typeface="Arial"/>
                <a:sym typeface="Arial"/>
              </a:rPr>
              <a:t>. 141</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04576-060 Sao Paulo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info@artech-brasil.com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www.genexus.com.br </a:t>
            </a:r>
            <a:endParaRPr sz="900" b="0" i="0" u="none" strike="noStrike" cap="none" dirty="0">
              <a:solidFill>
                <a:srgbClr val="FFFFFF"/>
              </a:solidFill>
              <a:latin typeface="Graphik Regular" panose="020B0503030202060203" pitchFamily="34" charset="0"/>
              <a:ea typeface="Arial"/>
              <a:cs typeface="Arial"/>
              <a:sym typeface="Arial"/>
            </a:endParaRPr>
          </a:p>
        </p:txBody>
      </p:sp>
      <p:pic>
        <p:nvPicPr>
          <p:cNvPr id="12" name="Google Shape;796;p173" descr="LogoGeneXus-blanco.png">
            <a:extLst>
              <a:ext uri="{FF2B5EF4-FFF2-40B4-BE49-F238E27FC236}">
                <a16:creationId xmlns:a16="http://schemas.microsoft.com/office/drawing/2014/main" id="{A939D1EF-C345-A941-9AE4-542C1A813ED9}"/>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756357" y="446131"/>
            <a:ext cx="1632617" cy="301009"/>
          </a:xfrm>
          <a:prstGeom prst="rect">
            <a:avLst/>
          </a:prstGeom>
          <a:noFill/>
          <a:ln>
            <a:noFill/>
          </a:ln>
        </p:spPr>
      </p:pic>
    </p:spTree>
    <p:extLst>
      <p:ext uri="{BB962C8B-B14F-4D97-AF65-F5344CB8AC3E}">
        <p14:creationId xmlns:p14="http://schemas.microsoft.com/office/powerpoint/2010/main" val="3965820157"/>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DOCENTE.Alec">
  <p:cSld name="DOCENTE.Alec">
    <p:spTree>
      <p:nvGrpSpPr>
        <p:cNvPr id="1" name="Shape 831"/>
        <p:cNvGrpSpPr/>
        <p:nvPr/>
      </p:nvGrpSpPr>
      <p:grpSpPr>
        <a:xfrm>
          <a:off x="0" y="0"/>
          <a:ext cx="0" cy="0"/>
          <a:chOff x="0" y="0"/>
          <a:chExt cx="0" cy="0"/>
        </a:xfrm>
      </p:grpSpPr>
      <p:pic>
        <p:nvPicPr>
          <p:cNvPr id="832" name="Google Shape;832;p181"/>
          <p:cNvPicPr preferRelativeResize="0"/>
          <p:nvPr/>
        </p:nvPicPr>
        <p:blipFill rotWithShape="1">
          <a:blip r:embed="rId2">
            <a:alphaModFix/>
            <a:extLst>
              <a:ext uri="{28A0092B-C50C-407E-A947-70E740481C1C}">
                <a14:useLocalDpi xmlns:a14="http://schemas.microsoft.com/office/drawing/2010/main"/>
              </a:ext>
            </a:extLst>
          </a:blip>
          <a:srcRect l="4388" t="2866" r="3029" b="22238"/>
          <a:stretch/>
        </p:blipFill>
        <p:spPr>
          <a:xfrm>
            <a:off x="1601257" y="1984644"/>
            <a:ext cx="2400000" cy="2400000"/>
          </a:xfrm>
          <a:prstGeom prst="ellipse">
            <a:avLst/>
          </a:prstGeom>
          <a:noFill/>
          <a:ln>
            <a:noFill/>
          </a:ln>
        </p:spPr>
      </p:pic>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302676"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Alejandra </a:t>
            </a:r>
            <a:r>
              <a:rPr lang="es-ES" dirty="0" err="1"/>
              <a:t>Caggiano</a:t>
            </a:r>
            <a:r>
              <a:rPr lang="es-ES" dirty="0"/>
              <a:t> | </a:t>
            </a:r>
            <a:r>
              <a:rPr lang="es-ES" dirty="0" err="1"/>
              <a:t>GeneXus</a:t>
            </a:r>
            <a:r>
              <a:rPr lang="es-ES" dirty="0"/>
              <a:t> Training </a:t>
            </a:r>
            <a:endParaRPr dirty="0"/>
          </a:p>
        </p:txBody>
      </p:sp>
      <p:sp>
        <p:nvSpPr>
          <p:cNvPr id="8" name="Google Shape;14;p2">
            <a:extLst>
              <a:ext uri="{FF2B5EF4-FFF2-40B4-BE49-F238E27FC236}">
                <a16:creationId xmlns:a16="http://schemas.microsoft.com/office/drawing/2014/main" id="{1F8CA217-A222-8248-AFCC-F0BA32FE963A}"/>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E3940FF9-4C72-C740-919C-B001350E4688}"/>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299290347"/>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DOCENTE.Rodo">
  <p:cSld name="DOCENTE.Rodo">
    <p:spTree>
      <p:nvGrpSpPr>
        <p:cNvPr id="1" name="Shape 829"/>
        <p:cNvGrpSpPr/>
        <p:nvPr/>
      </p:nvGrpSpPr>
      <p:grpSpPr>
        <a:xfrm>
          <a:off x="0" y="0"/>
          <a:ext cx="0" cy="0"/>
          <a:chOff x="0" y="0"/>
          <a:chExt cx="0" cy="0"/>
        </a:xfrm>
      </p:grpSpPr>
      <p:pic>
        <p:nvPicPr>
          <p:cNvPr id="830" name="Google Shape;830;p180"/>
          <p:cNvPicPr preferRelativeResize="0">
            <a:picLocks noChangeAspect="1"/>
          </p:cNvPicPr>
          <p:nvPr/>
        </p:nvPicPr>
        <p:blipFill rotWithShape="1">
          <a:blip r:embed="rId2">
            <a:alphaModFix/>
            <a:extLst>
              <a:ext uri="{BEBA8EAE-BF5A-486C-A8C5-ECC9F3942E4B}">
                <a14:imgProps xmlns:a14="http://schemas.microsoft.com/office/drawing/2010/main">
                  <a14:imgLayer r:embed="rId3">
                    <a14:imgEffect>
                      <a14:colorTemperature colorTemp="7200"/>
                    </a14:imgEffect>
                    <a14:imgEffect>
                      <a14:saturation sat="66000"/>
                    </a14:imgEffect>
                  </a14:imgLayer>
                </a14:imgProps>
              </a:ext>
              <a:ext uri="{28A0092B-C50C-407E-A947-70E740481C1C}">
                <a14:useLocalDpi xmlns:a14="http://schemas.microsoft.com/office/drawing/2010/main"/>
              </a:ext>
            </a:extLst>
          </a:blip>
          <a:srcRect l="174" t="6322" r="-174" b="12752"/>
          <a:stretch/>
        </p:blipFill>
        <p:spPr>
          <a:xfrm>
            <a:off x="1587712" y="1984646"/>
            <a:ext cx="2400000" cy="2381187"/>
          </a:xfrm>
          <a:prstGeom prst="ellipse">
            <a:avLst/>
          </a:prstGeom>
          <a:noFill/>
          <a:ln>
            <a:noFill/>
          </a:ln>
        </p:spPr>
      </p:pic>
      <p:sp>
        <p:nvSpPr>
          <p:cNvPr id="5" name="Google Shape;15;p2">
            <a:extLst>
              <a:ext uri="{FF2B5EF4-FFF2-40B4-BE49-F238E27FC236}">
                <a16:creationId xmlns:a16="http://schemas.microsoft.com/office/drawing/2014/main" id="{1C45C952-7CCF-C348-8603-405B8B03DF45}"/>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Rodolfo </a:t>
            </a:r>
            <a:r>
              <a:rPr lang="es-ES" dirty="0" err="1"/>
              <a:t>Roballo</a:t>
            </a:r>
            <a:r>
              <a:rPr lang="es-ES" dirty="0"/>
              <a:t> | </a:t>
            </a:r>
            <a:r>
              <a:rPr lang="es-ES" dirty="0" err="1"/>
              <a:t>GeneXus</a:t>
            </a:r>
            <a:r>
              <a:rPr lang="es-ES" dirty="0"/>
              <a:t> Training </a:t>
            </a:r>
            <a:endParaRPr dirty="0"/>
          </a:p>
        </p:txBody>
      </p:sp>
      <p:sp>
        <p:nvSpPr>
          <p:cNvPr id="6" name="Google Shape;14;p2">
            <a:extLst>
              <a:ext uri="{FF2B5EF4-FFF2-40B4-BE49-F238E27FC236}">
                <a16:creationId xmlns:a16="http://schemas.microsoft.com/office/drawing/2014/main" id="{668F0364-FE9E-F946-A0B4-16C102CE30AF}"/>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7" name="Google Shape;15;p2">
            <a:extLst>
              <a:ext uri="{FF2B5EF4-FFF2-40B4-BE49-F238E27FC236}">
                <a16:creationId xmlns:a16="http://schemas.microsoft.com/office/drawing/2014/main" id="{6C91FCD9-B68C-5449-80B8-CFB69F9A899E}"/>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02859531"/>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DOCENTE.Alec" preserve="1">
  <p:cSld name="1_DOCENTE.Alec">
    <p:spTree>
      <p:nvGrpSpPr>
        <p:cNvPr id="1" name="Shape 831"/>
        <p:cNvGrpSpPr/>
        <p:nvPr/>
      </p:nvGrpSpPr>
      <p:grpSpPr>
        <a:xfrm>
          <a:off x="0" y="0"/>
          <a:ext cx="0" cy="0"/>
          <a:chOff x="0" y="0"/>
          <a:chExt cx="0" cy="0"/>
        </a:xfrm>
      </p:grpSpPr>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Diego </a:t>
            </a:r>
            <a:r>
              <a:rPr lang="es-ES" dirty="0" err="1"/>
              <a:t>Marranghelo</a:t>
            </a:r>
            <a:r>
              <a:rPr lang="es-ES" dirty="0"/>
              <a:t> | </a:t>
            </a:r>
            <a:r>
              <a:rPr lang="es-ES" dirty="0" err="1"/>
              <a:t>GeneXus</a:t>
            </a:r>
            <a:r>
              <a:rPr lang="es-ES" dirty="0"/>
              <a:t> Training </a:t>
            </a:r>
            <a:endParaRPr dirty="0"/>
          </a:p>
        </p:txBody>
      </p:sp>
      <p:pic>
        <p:nvPicPr>
          <p:cNvPr id="7" name="Picture 6" descr="A person wearing glasses and smiling at the camera&#10;&#10;Description automatically generated">
            <a:extLst>
              <a:ext uri="{FF2B5EF4-FFF2-40B4-BE49-F238E27FC236}">
                <a16:creationId xmlns:a16="http://schemas.microsoft.com/office/drawing/2014/main" id="{912A3BDB-7953-6540-8F46-46D1607A6F31}"/>
              </a:ext>
            </a:extLst>
          </p:cNvPr>
          <p:cNvPicPr>
            <a:picLocks/>
          </p:cNvPicPr>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Lst>
          </a:blip>
          <a:srcRect l="11168" t="-760" r="22125" b="760"/>
          <a:stretch/>
        </p:blipFill>
        <p:spPr>
          <a:xfrm>
            <a:off x="1601257" y="1984644"/>
            <a:ext cx="2400000" cy="2400000"/>
          </a:xfrm>
          <a:prstGeom prst="ellipse">
            <a:avLst/>
          </a:prstGeom>
        </p:spPr>
      </p:pic>
      <p:sp>
        <p:nvSpPr>
          <p:cNvPr id="8" name="Google Shape;14;p2">
            <a:extLst>
              <a:ext uri="{FF2B5EF4-FFF2-40B4-BE49-F238E27FC236}">
                <a16:creationId xmlns:a16="http://schemas.microsoft.com/office/drawing/2014/main" id="{DDC3C970-C09F-7242-8B20-46168D7B474D}"/>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8AD1CE17-AF6E-3444-926B-4ED0173F7036}"/>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48273992"/>
      </p:ext>
    </p:extLst>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DOCENTE.Alec" preserve="1">
  <p:cSld name="1_DOCENTE.Alec">
    <p:spTree>
      <p:nvGrpSpPr>
        <p:cNvPr id="1" name="Shape 831"/>
        <p:cNvGrpSpPr/>
        <p:nvPr/>
      </p:nvGrpSpPr>
      <p:grpSpPr>
        <a:xfrm>
          <a:off x="0" y="0"/>
          <a:ext cx="0" cy="0"/>
          <a:chOff x="0" y="0"/>
          <a:chExt cx="0" cy="0"/>
        </a:xfrm>
      </p:grpSpPr>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107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Vanesa Fernández | </a:t>
            </a:r>
            <a:r>
              <a:rPr lang="es-ES" dirty="0" err="1"/>
              <a:t>GeneXus</a:t>
            </a:r>
            <a:r>
              <a:rPr lang="es-ES" dirty="0"/>
              <a:t> Training </a:t>
            </a:r>
            <a:endParaRPr dirty="0"/>
          </a:p>
        </p:txBody>
      </p:sp>
      <p:pic>
        <p:nvPicPr>
          <p:cNvPr id="7" name="Picture 6">
            <a:extLst>
              <a:ext uri="{FF2B5EF4-FFF2-40B4-BE49-F238E27FC236}">
                <a16:creationId xmlns:a16="http://schemas.microsoft.com/office/drawing/2014/main" id="{C3DBB8EB-1AF1-604D-A963-774557BE83FE}"/>
              </a:ext>
            </a:extLst>
          </p:cNvPr>
          <p:cNvPicPr>
            <a:picLocks noChangeAspect="1"/>
          </p:cNvPicPr>
          <p:nvPr/>
        </p:nvPicPr>
        <p:blipFill rotWithShape="1">
          <a:blip r:embed="rId2"/>
          <a:srcRect l="21219" t="10417" r="20545" b="31346"/>
          <a:stretch/>
        </p:blipFill>
        <p:spPr>
          <a:xfrm>
            <a:off x="1601257" y="1700809"/>
            <a:ext cx="2683836" cy="2683836"/>
          </a:xfrm>
          <a:prstGeom prst="ellipse">
            <a:avLst/>
          </a:prstGeom>
        </p:spPr>
      </p:pic>
      <p:sp>
        <p:nvSpPr>
          <p:cNvPr id="8" name="Google Shape;14;p2">
            <a:extLst>
              <a:ext uri="{FF2B5EF4-FFF2-40B4-BE49-F238E27FC236}">
                <a16:creationId xmlns:a16="http://schemas.microsoft.com/office/drawing/2014/main" id="{C633BEEB-F7D9-8649-9BE3-5DD21C8A19A8}"/>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907743F0-A1EF-9F49-AF97-7CC10BF09628}"/>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358831814"/>
      </p:ext>
    </p:extLst>
  </p:cSld>
  <p:clrMapOvr>
    <a:masterClrMapping/>
  </p:clrMapOvr>
  <p:transition spd="slow">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FOTOS.docentes">
  <p:cSld name="FOTOS.docentes">
    <p:spTree>
      <p:nvGrpSpPr>
        <p:cNvPr id="1" name="Shape 833"/>
        <p:cNvGrpSpPr/>
        <p:nvPr/>
      </p:nvGrpSpPr>
      <p:grpSpPr>
        <a:xfrm>
          <a:off x="0" y="0"/>
          <a:ext cx="0" cy="0"/>
          <a:chOff x="0" y="0"/>
          <a:chExt cx="0" cy="0"/>
        </a:xfrm>
      </p:grpSpPr>
      <p:pic>
        <p:nvPicPr>
          <p:cNvPr id="834" name="Google Shape;834;p182"/>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719404" y="2468896"/>
            <a:ext cx="1924937" cy="2352007"/>
          </a:xfrm>
          <a:prstGeom prst="rect">
            <a:avLst/>
          </a:prstGeom>
          <a:noFill/>
          <a:ln>
            <a:noFill/>
          </a:ln>
        </p:spPr>
      </p:pic>
      <p:sp>
        <p:nvSpPr>
          <p:cNvPr id="835" name="Google Shape;835;p182"/>
          <p:cNvSpPr txBox="1"/>
          <p:nvPr/>
        </p:nvSpPr>
        <p:spPr>
          <a:xfrm>
            <a:off x="677335"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Alejandra Caggiano</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836" name="Google Shape;836;p182"/>
          <p:cNvSpPr txBox="1"/>
          <p:nvPr/>
        </p:nvSpPr>
        <p:spPr>
          <a:xfrm>
            <a:off x="2826087"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Cecilia Fernández</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837" name="Google Shape;837;p182"/>
          <p:cNvSpPr txBox="1"/>
          <p:nvPr/>
        </p:nvSpPr>
        <p:spPr>
          <a:xfrm>
            <a:off x="5001085" y="5067859"/>
            <a:ext cx="2114516"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Diego Marranghello</a:t>
            </a:r>
            <a:endParaRPr sz="1600" b="0" i="0" u="none" strike="noStrike" cap="none" dirty="0">
              <a:solidFill>
                <a:srgbClr val="000000"/>
              </a:solidFill>
              <a:latin typeface="Graphik Light" panose="020B0403030202060203" pitchFamily="34" charset="77"/>
              <a:ea typeface="Arial"/>
              <a:cs typeface="Arial"/>
              <a:sym typeface="Arial"/>
            </a:endParaRPr>
          </a:p>
        </p:txBody>
      </p:sp>
      <p:pic>
        <p:nvPicPr>
          <p:cNvPr id="838" name="Google Shape;838;p182"/>
          <p:cNvPicPr preferRelativeResize="0"/>
          <p:nvPr/>
        </p:nvPicPr>
        <p:blipFill rotWithShape="1">
          <a:blip r:embed="rId3">
            <a:alphaModFix/>
            <a:extLst>
              <a:ext uri="{BEBA8EAE-BF5A-486C-A8C5-ECC9F3942E4B}">
                <a14:imgProps xmlns:a14="http://schemas.microsoft.com/office/drawing/2010/main">
                  <a14:imgLayer r:embed="rId4">
                    <a14:imgEffect>
                      <a14:colorTemperature colorTemp="7746"/>
                    </a14:imgEffect>
                    <a14:imgEffect>
                      <a14:saturation sat="83000"/>
                    </a14:imgEffect>
                  </a14:imgLayer>
                </a14:imgProps>
              </a:ext>
              <a:ext uri="{28A0092B-C50C-407E-A947-70E740481C1C}">
                <a14:useLocalDpi xmlns:a14="http://schemas.microsoft.com/office/drawing/2010/main"/>
              </a:ext>
            </a:extLst>
          </a:blip>
          <a:srcRect/>
          <a:stretch/>
        </p:blipFill>
        <p:spPr>
          <a:xfrm>
            <a:off x="7228596" y="2468897"/>
            <a:ext cx="1918414" cy="2352005"/>
          </a:xfrm>
          <a:prstGeom prst="rect">
            <a:avLst/>
          </a:prstGeom>
          <a:noFill/>
          <a:ln>
            <a:noFill/>
          </a:ln>
        </p:spPr>
      </p:pic>
      <p:sp>
        <p:nvSpPr>
          <p:cNvPr id="839" name="Google Shape;839;p182"/>
          <p:cNvSpPr txBox="1">
            <a:spLocks noGrp="1"/>
          </p:cNvSpPr>
          <p:nvPr>
            <p:ph type="title" hasCustomPrompt="1"/>
          </p:nvPr>
        </p:nvSpPr>
        <p:spPr>
          <a:xfrm>
            <a:off x="593627" y="772162"/>
            <a:ext cx="10972800" cy="77102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867">
                <a:solidFill>
                  <a:srgbClr val="000000"/>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s-ES" dirty="0" err="1"/>
              <a:t>Teachers</a:t>
            </a:r>
            <a:endParaRPr dirty="0"/>
          </a:p>
        </p:txBody>
      </p:sp>
      <p:pic>
        <p:nvPicPr>
          <p:cNvPr id="840" name="Google Shape;840;p182"/>
          <p:cNvPicPr preferRelativeResize="0"/>
          <p:nvPr/>
        </p:nvPicPr>
        <p:blipFill rotWithShape="1">
          <a:blip r:embed="rId5">
            <a:alphaModFix/>
            <a:extLst>
              <a:ext uri="{28A0092B-C50C-407E-A947-70E740481C1C}">
                <a14:useLocalDpi xmlns:a14="http://schemas.microsoft.com/office/drawing/2010/main"/>
              </a:ext>
            </a:extLst>
          </a:blip>
          <a:srcRect/>
          <a:stretch/>
        </p:blipFill>
        <p:spPr>
          <a:xfrm>
            <a:off x="2896020" y="2468896"/>
            <a:ext cx="1918415" cy="2352007"/>
          </a:xfrm>
          <a:prstGeom prst="rect">
            <a:avLst/>
          </a:prstGeom>
          <a:noFill/>
          <a:ln>
            <a:noFill/>
          </a:ln>
        </p:spPr>
      </p:pic>
      <p:sp>
        <p:nvSpPr>
          <p:cNvPr id="9" name="Google Shape;837;p182">
            <a:extLst>
              <a:ext uri="{FF2B5EF4-FFF2-40B4-BE49-F238E27FC236}">
                <a16:creationId xmlns:a16="http://schemas.microsoft.com/office/drawing/2014/main" id="{36A86723-B562-5541-AEDA-DDD06D7280E9}"/>
              </a:ext>
            </a:extLst>
          </p:cNvPr>
          <p:cNvSpPr txBox="1"/>
          <p:nvPr/>
        </p:nvSpPr>
        <p:spPr>
          <a:xfrm>
            <a:off x="7056107"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Rodolfo Roballo</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10" name="Google Shape;837;p182">
            <a:extLst>
              <a:ext uri="{FF2B5EF4-FFF2-40B4-BE49-F238E27FC236}">
                <a16:creationId xmlns:a16="http://schemas.microsoft.com/office/drawing/2014/main" id="{DD7D0B9D-8040-6549-9621-AB2C821C174A}"/>
              </a:ext>
            </a:extLst>
          </p:cNvPr>
          <p:cNvSpPr txBox="1"/>
          <p:nvPr/>
        </p:nvSpPr>
        <p:spPr>
          <a:xfrm>
            <a:off x="9365196" y="5067859"/>
            <a:ext cx="2016836"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Vanesa Fernández</a:t>
            </a:r>
          </a:p>
        </p:txBody>
      </p:sp>
      <p:pic>
        <p:nvPicPr>
          <p:cNvPr id="5" name="Picture 4" descr="A person wearing glasses and smiling at the camera&#10;&#10;Description automatically generated">
            <a:extLst>
              <a:ext uri="{FF2B5EF4-FFF2-40B4-BE49-F238E27FC236}">
                <a16:creationId xmlns:a16="http://schemas.microsoft.com/office/drawing/2014/main" id="{D787BAC5-683D-724C-B9CD-A10810891E4B}"/>
              </a:ext>
            </a:extLst>
          </p:cNvPr>
          <p:cNvPicPr>
            <a:picLocks noChangeAspect="1"/>
          </p:cNvPicPr>
          <p:nvPr/>
        </p:nvPicPr>
        <p:blipFill rotWithShape="1">
          <a:blip r:embed="rId6">
            <a:extLst>
              <a:ext uri="{BEBA8EAE-BF5A-486C-A8C5-ECC9F3942E4B}">
                <a14:imgProps xmlns:a14="http://schemas.microsoft.com/office/drawing/2010/main">
                  <a14:imgLayer r:embed="rId7">
                    <a14:imgEffect>
                      <a14:colorTemperature colorTemp="11200"/>
                    </a14:imgEffect>
                  </a14:imgLayer>
                </a14:imgProps>
              </a:ext>
            </a:extLst>
          </a:blip>
          <a:srcRect l="16595" r="29244"/>
          <a:stretch/>
        </p:blipFill>
        <p:spPr>
          <a:xfrm>
            <a:off x="5066115" y="2468897"/>
            <a:ext cx="1910801" cy="2352005"/>
          </a:xfrm>
          <a:prstGeom prst="rect">
            <a:avLst/>
          </a:prstGeom>
        </p:spPr>
      </p:pic>
      <p:pic>
        <p:nvPicPr>
          <p:cNvPr id="7" name="Picture 6" descr="A person smiling for the camera&#10;&#10;Description automatically generated">
            <a:extLst>
              <a:ext uri="{FF2B5EF4-FFF2-40B4-BE49-F238E27FC236}">
                <a16:creationId xmlns:a16="http://schemas.microsoft.com/office/drawing/2014/main" id="{1C9DCF7E-9622-5746-BACE-BEB1D4908A1F}"/>
              </a:ext>
            </a:extLst>
          </p:cNvPr>
          <p:cNvPicPr>
            <a:picLocks noChangeAspect="1"/>
          </p:cNvPicPr>
          <p:nvPr/>
        </p:nvPicPr>
        <p:blipFill rotWithShape="1">
          <a:blip r:embed="rId8">
            <a:extLst>
              <a:ext uri="{BEBA8EAE-BF5A-486C-A8C5-ECC9F3942E4B}">
                <a14:imgProps xmlns:a14="http://schemas.microsoft.com/office/drawing/2010/main">
                  <a14:imgLayer r:embed="rId9">
                    <a14:imgEffect>
                      <a14:colorTemperature colorTemp="7237"/>
                    </a14:imgEffect>
                    <a14:imgEffect>
                      <a14:saturation sat="91000"/>
                    </a14:imgEffect>
                  </a14:imgLayer>
                </a14:imgProps>
              </a:ext>
            </a:extLst>
          </a:blip>
          <a:srcRect l="29005" t="8940" r="30517" b="16325"/>
          <a:stretch/>
        </p:blipFill>
        <p:spPr>
          <a:xfrm>
            <a:off x="9398691" y="2468896"/>
            <a:ext cx="1910801" cy="2352005"/>
          </a:xfrm>
          <a:prstGeom prst="rect">
            <a:avLst/>
          </a:prstGeom>
        </p:spPr>
      </p:pic>
      <p:pic>
        <p:nvPicPr>
          <p:cNvPr id="13" name="Picture 12">
            <a:extLst>
              <a:ext uri="{FF2B5EF4-FFF2-40B4-BE49-F238E27FC236}">
                <a16:creationId xmlns:a16="http://schemas.microsoft.com/office/drawing/2014/main" id="{B3FE48AC-4C0B-184D-94B5-2659D7EB4A98}"/>
              </a:ext>
            </a:extLst>
          </p:cNvPr>
          <p:cNvPicPr>
            <a:picLocks noChangeAspect="1"/>
          </p:cNvPicPr>
          <p:nvPr/>
        </p:nvPicPr>
        <p:blipFill rotWithShape="1">
          <a:blip r:embed="rId10"/>
          <a:srcRect l="29590" t="12306" r="29590" b="37449"/>
          <a:stretch/>
        </p:blipFill>
        <p:spPr>
          <a:xfrm>
            <a:off x="9398689" y="2468896"/>
            <a:ext cx="1910801" cy="2352005"/>
          </a:xfrm>
          <a:prstGeom prst="rect">
            <a:avLst/>
          </a:prstGeom>
        </p:spPr>
      </p:pic>
    </p:spTree>
    <p:extLst>
      <p:ext uri="{BB962C8B-B14F-4D97-AF65-F5344CB8AC3E}">
        <p14:creationId xmlns:p14="http://schemas.microsoft.com/office/powerpoint/2010/main" val="3222703950"/>
      </p:ext>
    </p:extLst>
  </p:cSld>
  <p:clrMapOvr>
    <a:masterClrMapping/>
  </p:clrMapOvr>
  <p:transition spd="slow">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34AEF-5DEC-48FE-9EE8-A106D069BB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s-UY"/>
          </a:p>
        </p:txBody>
      </p:sp>
      <p:sp>
        <p:nvSpPr>
          <p:cNvPr id="3" name="Subtitle 2">
            <a:extLst>
              <a:ext uri="{FF2B5EF4-FFF2-40B4-BE49-F238E27FC236}">
                <a16:creationId xmlns:a16="http://schemas.microsoft.com/office/drawing/2014/main" id="{11A0BBC5-92C5-4B3B-9769-557EBF2907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s-UY"/>
          </a:p>
        </p:txBody>
      </p:sp>
      <p:sp>
        <p:nvSpPr>
          <p:cNvPr id="4" name="Date Placeholder 3">
            <a:extLst>
              <a:ext uri="{FF2B5EF4-FFF2-40B4-BE49-F238E27FC236}">
                <a16:creationId xmlns:a16="http://schemas.microsoft.com/office/drawing/2014/main" id="{F563173F-960E-4D13-B1FE-1C948A645A44}"/>
              </a:ext>
            </a:extLst>
          </p:cNvPr>
          <p:cNvSpPr>
            <a:spLocks noGrp="1"/>
          </p:cNvSpPr>
          <p:nvPr>
            <p:ph type="dt" sz="half" idx="10"/>
          </p:nvPr>
        </p:nvSpPr>
        <p:spPr/>
        <p:txBody>
          <a:bodyPr/>
          <a:lstStyle/>
          <a:p>
            <a:fld id="{74F4C825-7337-4341-B06A-D26C455FA65F}" type="datetimeFigureOut">
              <a:rPr lang="es-UY" smtClean="0"/>
              <a:t>25/6/2021</a:t>
            </a:fld>
            <a:endParaRPr lang="es-UY"/>
          </a:p>
        </p:txBody>
      </p:sp>
      <p:sp>
        <p:nvSpPr>
          <p:cNvPr id="5" name="Footer Placeholder 4">
            <a:extLst>
              <a:ext uri="{FF2B5EF4-FFF2-40B4-BE49-F238E27FC236}">
                <a16:creationId xmlns:a16="http://schemas.microsoft.com/office/drawing/2014/main" id="{A4A9F18B-24C7-4789-8CC3-03910CFAABB6}"/>
              </a:ext>
            </a:extLst>
          </p:cNvPr>
          <p:cNvSpPr>
            <a:spLocks noGrp="1"/>
          </p:cNvSpPr>
          <p:nvPr>
            <p:ph type="ftr" sz="quarter" idx="11"/>
          </p:nvPr>
        </p:nvSpPr>
        <p:spPr/>
        <p:txBody>
          <a:bodyPr/>
          <a:lstStyle/>
          <a:p>
            <a:endParaRPr lang="es-UY"/>
          </a:p>
        </p:txBody>
      </p:sp>
      <p:sp>
        <p:nvSpPr>
          <p:cNvPr id="6" name="Slide Number Placeholder 5">
            <a:extLst>
              <a:ext uri="{FF2B5EF4-FFF2-40B4-BE49-F238E27FC236}">
                <a16:creationId xmlns:a16="http://schemas.microsoft.com/office/drawing/2014/main" id="{F1117E94-722B-4DDB-BA82-A88A1A2129CB}"/>
              </a:ext>
            </a:extLst>
          </p:cNvPr>
          <p:cNvSpPr>
            <a:spLocks noGrp="1"/>
          </p:cNvSpPr>
          <p:nvPr>
            <p:ph type="sldNum" sz="quarter" idx="12"/>
          </p:nvPr>
        </p:nvSpPr>
        <p:spPr/>
        <p:txBody>
          <a:bodyPr/>
          <a:lstStyle/>
          <a:p>
            <a:fld id="{06194814-D15C-49E2-BFEA-2D5A98CC52CF}" type="slidenum">
              <a:rPr lang="es-UY" smtClean="0"/>
              <a:t>‹#›</a:t>
            </a:fld>
            <a:endParaRPr lang="es-UY"/>
          </a:p>
        </p:txBody>
      </p:sp>
    </p:spTree>
    <p:extLst>
      <p:ext uri="{BB962C8B-B14F-4D97-AF65-F5344CB8AC3E}">
        <p14:creationId xmlns:p14="http://schemas.microsoft.com/office/powerpoint/2010/main" val="26171482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DEMO - 1">
  <p:cSld name="DEMO - 1">
    <p:bg>
      <p:bgPr>
        <a:solidFill>
          <a:srgbClr val="14236E"/>
        </a:solidFill>
        <a:effectLst/>
      </p:bgPr>
    </p:bg>
    <p:spTree>
      <p:nvGrpSpPr>
        <p:cNvPr id="1" name="Shape 674"/>
        <p:cNvGrpSpPr/>
        <p:nvPr/>
      </p:nvGrpSpPr>
      <p:grpSpPr>
        <a:xfrm>
          <a:off x="0" y="0"/>
          <a:ext cx="0" cy="0"/>
          <a:chOff x="0" y="0"/>
          <a:chExt cx="0" cy="0"/>
        </a:xfrm>
      </p:grpSpPr>
      <p:sp>
        <p:nvSpPr>
          <p:cNvPr id="675" name="Google Shape;675;p146"/>
          <p:cNvSpPr txBox="1">
            <a:spLocks noGrp="1"/>
          </p:cNvSpPr>
          <p:nvPr>
            <p:ph type="title" hasCustomPrompt="1"/>
          </p:nvPr>
        </p:nvSpPr>
        <p:spPr>
          <a:xfrm>
            <a:off x="690468" y="2636839"/>
            <a:ext cx="10776859"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2667" b="0" i="0">
                <a:solidFill>
                  <a:schemeClr val="bg1"/>
                </a:solidFill>
                <a:latin typeface="Graphik Medium" panose="020B0503030202060203" pitchFamily="34" charset="77"/>
                <a:ea typeface="Graphik Medium" panose="020B0503030202060203" pitchFamily="34" charset="77"/>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s-ES" dirty="0" err="1"/>
              <a:t>Section</a:t>
            </a:r>
            <a:r>
              <a:rPr lang="es-ES" dirty="0"/>
              <a:t> </a:t>
            </a:r>
            <a:r>
              <a:rPr lang="es-ES" dirty="0" err="1"/>
              <a:t>Title</a:t>
            </a:r>
            <a:endParaRPr dirty="0"/>
          </a:p>
        </p:txBody>
      </p:sp>
      <p:sp>
        <p:nvSpPr>
          <p:cNvPr id="3" name="Google Shape;11;p1">
            <a:extLst>
              <a:ext uri="{FF2B5EF4-FFF2-40B4-BE49-F238E27FC236}">
                <a16:creationId xmlns:a16="http://schemas.microsoft.com/office/drawing/2014/main" id="{891596C6-567E-104C-897F-5F4F156148D8}"/>
              </a:ext>
            </a:extLst>
          </p:cNvPr>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902704681"/>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09600" y="666751"/>
            <a:ext cx="6349999" cy="751416"/>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4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32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32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32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3200" b="0" i="0" u="none" strike="noStrike" cap="none">
                <a:solidFill>
                  <a:schemeClr val="dk1"/>
                </a:solidFill>
                <a:latin typeface="Arial"/>
                <a:ea typeface="Arial"/>
                <a:cs typeface="Arial"/>
                <a:sym typeface="Arial"/>
              </a:defRPr>
            </a:lvl5pPr>
            <a:lvl6pPr marR="0" lvl="5"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9pPr>
          </a:lstStyle>
          <a:p>
            <a:endParaRPr dirty="0"/>
          </a:p>
        </p:txBody>
      </p:sp>
      <p:sp>
        <p:nvSpPr>
          <p:cNvPr id="7" name="Google Shape;7;p1"/>
          <p:cNvSpPr txBox="1">
            <a:spLocks noGrp="1"/>
          </p:cNvSpPr>
          <p:nvPr>
            <p:ph type="body" idx="1"/>
          </p:nvPr>
        </p:nvSpPr>
        <p:spPr>
          <a:xfrm>
            <a:off x="609600" y="1604433"/>
            <a:ext cx="10972800" cy="4521200"/>
          </a:xfrm>
          <a:prstGeom prst="rect">
            <a:avLst/>
          </a:prstGeom>
          <a:noFill/>
          <a:ln>
            <a:noFill/>
          </a:ln>
        </p:spPr>
        <p:txBody>
          <a:bodyPr spcFirstLastPara="1" wrap="square" lIns="91425" tIns="45700" rIns="91425" bIns="45700" anchor="t" anchorCtr="0">
            <a:noAutofit/>
          </a:bodyPr>
          <a:lstStyle>
            <a:lvl1pPr marL="457200" marR="0" lvl="0" indent="-317500" algn="l" rtl="0">
              <a:spcBef>
                <a:spcPts val="28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1pPr>
            <a:lvl2pPr marL="914400" marR="0" lvl="1" indent="-317500" algn="l" rtl="0">
              <a:spcBef>
                <a:spcPts val="28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2pPr>
            <a:lvl3pPr marL="1371600" marR="0" lvl="2" indent="-298450" algn="l" rtl="0">
              <a:spcBef>
                <a:spcPts val="220"/>
              </a:spcBef>
              <a:spcAft>
                <a:spcPts val="0"/>
              </a:spcAft>
              <a:buClr>
                <a:schemeClr val="dk1"/>
              </a:buClr>
              <a:buSzPts val="1100"/>
              <a:buFont typeface="Arial"/>
              <a:buChar char="•"/>
              <a:defRPr sz="1100" b="0" i="0" u="none" strike="noStrike" cap="none">
                <a:solidFill>
                  <a:schemeClr val="dk1"/>
                </a:solidFill>
                <a:latin typeface="Arial"/>
                <a:ea typeface="Arial"/>
                <a:cs typeface="Arial"/>
                <a:sym typeface="Arial"/>
              </a:defRPr>
            </a:lvl3pPr>
            <a:lvl4pPr marL="1828800" marR="0" lvl="3" indent="-295275" algn="l" rtl="0">
              <a:spcBef>
                <a:spcPts val="210"/>
              </a:spcBef>
              <a:spcAft>
                <a:spcPts val="0"/>
              </a:spcAft>
              <a:buClr>
                <a:schemeClr val="dk1"/>
              </a:buClr>
              <a:buSzPts val="1050"/>
              <a:buFont typeface="Arial"/>
              <a:buChar char="–"/>
              <a:defRPr sz="1050" b="0" i="0" u="none" strike="noStrike" cap="none">
                <a:solidFill>
                  <a:schemeClr val="dk1"/>
                </a:solidFill>
                <a:latin typeface="Arial"/>
                <a:ea typeface="Arial"/>
                <a:cs typeface="Arial"/>
                <a:sym typeface="Arial"/>
              </a:defRPr>
            </a:lvl4pPr>
            <a:lvl5pPr marL="2286000" marR="0" lvl="4" indent="-295275" algn="l" rtl="0">
              <a:spcBef>
                <a:spcPts val="210"/>
              </a:spcBef>
              <a:spcAft>
                <a:spcPts val="0"/>
              </a:spcAft>
              <a:buClr>
                <a:schemeClr val="dk1"/>
              </a:buClr>
              <a:buSzPts val="1050"/>
              <a:buFont typeface="Arial"/>
              <a:buChar char="»"/>
              <a:defRPr sz="1050" b="0" i="0" u="none" strike="noStrike" cap="none">
                <a:solidFill>
                  <a:schemeClr val="dk1"/>
                </a:solidFill>
                <a:latin typeface="Arial"/>
                <a:ea typeface="Arial"/>
                <a:cs typeface="Arial"/>
                <a:sym typeface="Arial"/>
              </a:defRPr>
            </a:lvl5pPr>
            <a:lvl6pPr marL="2743200" marR="0" lvl="5"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6pPr>
            <a:lvl7pPr marL="3200400" marR="0" lvl="6"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7pPr>
            <a:lvl8pPr marL="3657600" marR="0" lvl="7"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8pPr>
            <a:lvl9pPr marL="4114800" marR="0" lvl="8"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9pPr>
          </a:lstStyle>
          <a:p>
            <a:endParaRPr dirty="0"/>
          </a:p>
        </p:txBody>
      </p:sp>
      <p:sp>
        <p:nvSpPr>
          <p:cNvPr id="11" name="Google Shape;11;p1"/>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12" name="Google Shape;12;p1"/>
          <p:cNvPicPr preferRelativeResize="0"/>
          <p:nvPr/>
        </p:nvPicPr>
        <p:blipFill rotWithShape="1">
          <a:blip r:embed="rId17">
            <a:alphaModFix/>
          </a:blip>
          <a:srcRect/>
          <a:stretch/>
        </p:blipFill>
        <p:spPr>
          <a:xfrm>
            <a:off x="10608501" y="151381"/>
            <a:ext cx="918464" cy="174752"/>
          </a:xfrm>
          <a:prstGeom prst="rect">
            <a:avLst/>
          </a:prstGeom>
          <a:noFill/>
          <a:ln>
            <a:noFill/>
          </a:ln>
        </p:spPr>
      </p:pic>
    </p:spTree>
    <p:extLst>
      <p:ext uri="{BB962C8B-B14F-4D97-AF65-F5344CB8AC3E}">
        <p14:creationId xmlns:p14="http://schemas.microsoft.com/office/powerpoint/2010/main" val="2312663722"/>
      </p:ext>
    </p:extLst>
  </p:cSld>
  <p:clrMap bg1="lt1" tx1="dk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80" r:id="rId6"/>
    <p:sldLayoutId id="2147483670" r:id="rId7"/>
    <p:sldLayoutId id="2147483671" r:id="rId8"/>
    <p:sldLayoutId id="2147483672" r:id="rId9"/>
    <p:sldLayoutId id="2147483674" r:id="rId10"/>
    <p:sldLayoutId id="2147483675" r:id="rId11"/>
    <p:sldLayoutId id="2147483676" r:id="rId12"/>
    <p:sldLayoutId id="2147483677" r:id="rId13"/>
    <p:sldLayoutId id="2147483678" r:id="rId14"/>
    <p:sldLayoutId id="2147483681" r:id="rId15"/>
  </p:sldLayoutIdLst>
  <p:transition spd="slow">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Graphik Regular" panose="020B0503030202060203" pitchFamily="34" charset="0"/>
          <a:ea typeface="Graphik Regular" panose="020B0503030202060203" pitchFamily="34" charset="0"/>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Graphik" panose="020B0503030202060203" pitchFamily="34" charset="77"/>
          <a:ea typeface="Graphik" panose="020B0503030202060203" pitchFamily="34" charset="77"/>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png"/><Relationship Id="rId7" Type="http://schemas.openxmlformats.org/officeDocument/2006/relationships/image" Target="../media/image19.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5.png"/><Relationship Id="rId10" Type="http://schemas.openxmlformats.org/officeDocument/2006/relationships/image" Target="../media/image17.png"/><Relationship Id="rId4" Type="http://schemas.openxmlformats.org/officeDocument/2006/relationships/image" Target="../media/image14.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67A1-D6FA-42DB-88E8-90CC5985688A}"/>
              </a:ext>
            </a:extLst>
          </p:cNvPr>
          <p:cNvSpPr>
            <a:spLocks noGrp="1"/>
          </p:cNvSpPr>
          <p:nvPr>
            <p:ph type="title"/>
          </p:nvPr>
        </p:nvSpPr>
        <p:spPr/>
        <p:txBody>
          <a:bodyPr/>
          <a:lstStyle/>
          <a:p>
            <a:r>
              <a:rPr lang="en-US" dirty="0"/>
              <a:t>Database Update with Procedure-specific Commands</a:t>
            </a:r>
          </a:p>
        </p:txBody>
      </p:sp>
      <p:sp>
        <p:nvSpPr>
          <p:cNvPr id="6" name="Text Placeholder 5">
            <a:extLst>
              <a:ext uri="{FF2B5EF4-FFF2-40B4-BE49-F238E27FC236}">
                <a16:creationId xmlns:a16="http://schemas.microsoft.com/office/drawing/2014/main" id="{F7F752D7-2D88-4530-937C-71F9900E955F}"/>
              </a:ext>
            </a:extLst>
          </p:cNvPr>
          <p:cNvSpPr>
            <a:spLocks noGrp="1"/>
          </p:cNvSpPr>
          <p:nvPr>
            <p:ph type="body" idx="1"/>
          </p:nvPr>
        </p:nvSpPr>
        <p:spPr>
          <a:xfrm>
            <a:off x="1140991" y="3859821"/>
            <a:ext cx="10063167" cy="767141"/>
          </a:xfrm>
        </p:spPr>
        <p:txBody>
          <a:bodyPr/>
          <a:lstStyle/>
          <a:p>
            <a:r>
              <a:rPr lang="en-US" dirty="0"/>
              <a:t>How to Update Data</a:t>
            </a:r>
          </a:p>
        </p:txBody>
      </p:sp>
    </p:spTree>
    <p:extLst>
      <p:ext uri="{BB962C8B-B14F-4D97-AF65-F5344CB8AC3E}">
        <p14:creationId xmlns:p14="http://schemas.microsoft.com/office/powerpoint/2010/main" val="695577860"/>
      </p:ext>
    </p:extLst>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dirty="0"/>
          </a:p>
        </p:txBody>
      </p:sp>
      <p:graphicFrame>
        <p:nvGraphicFramePr>
          <p:cNvPr id="6" name="Table 5">
            <a:extLst>
              <a:ext uri="{FF2B5EF4-FFF2-40B4-BE49-F238E27FC236}">
                <a16:creationId xmlns:a16="http://schemas.microsoft.com/office/drawing/2014/main" id="{5454B8B6-D89B-4A15-8258-B5DA6B802C4D}"/>
              </a:ext>
            </a:extLst>
          </p:cNvPr>
          <p:cNvGraphicFramePr>
            <a:graphicFrameLocks noGrp="1"/>
          </p:cNvGraphicFramePr>
          <p:nvPr>
            <p:extLst>
              <p:ext uri="{D42A27DB-BD31-4B8C-83A1-F6EECF244321}">
                <p14:modId xmlns:p14="http://schemas.microsoft.com/office/powerpoint/2010/main" val="2797966045"/>
              </p:ext>
            </p:extLst>
          </p:nvPr>
        </p:nvGraphicFramePr>
        <p:xfrm>
          <a:off x="806696" y="1838742"/>
          <a:ext cx="4575705" cy="1149126"/>
        </p:xfrm>
        <a:graphic>
          <a:graphicData uri="http://schemas.openxmlformats.org/drawingml/2006/table">
            <a:tbl>
              <a:tblPr firstRow="1" bandRow="1">
                <a:tableStyleId>{5A111915-BE36-4E01-A7E5-04B1672EAD32}</a:tableStyleId>
              </a:tblPr>
              <a:tblGrid>
                <a:gridCol w="2468610">
                  <a:extLst>
                    <a:ext uri="{9D8B030D-6E8A-4147-A177-3AD203B41FA5}">
                      <a16:colId xmlns:a16="http://schemas.microsoft.com/office/drawing/2014/main" val="3258857622"/>
                    </a:ext>
                  </a:extLst>
                </a:gridCol>
                <a:gridCol w="2107095">
                  <a:extLst>
                    <a:ext uri="{9D8B030D-6E8A-4147-A177-3AD203B41FA5}">
                      <a16:colId xmlns:a16="http://schemas.microsoft.com/office/drawing/2014/main" val="2155615966"/>
                    </a:ext>
                  </a:extLst>
                </a:gridCol>
              </a:tblGrid>
              <a:tr h="573323">
                <a:tc>
                  <a:txBody>
                    <a:bodyPr/>
                    <a:lstStyle/>
                    <a:p>
                      <a:endParaRPr lang="es-UY" sz="1400" dirty="0">
                        <a:latin typeface="Graphik Light" panose="020B0403030202060203" pitchFamily="34" charset="0"/>
                      </a:endParaRPr>
                    </a:p>
                  </a:txBody>
                  <a:tcPr>
                    <a:solidFill>
                      <a:srgbClr val="677FFE"/>
                    </a:solidFill>
                  </a:tcPr>
                </a:tc>
                <a:tc>
                  <a:txBody>
                    <a:bodyPr/>
                    <a:lstStyle/>
                    <a:p>
                      <a:pPr algn="ctr"/>
                      <a:r>
                        <a:rPr lang="es-UY" sz="1400">
                          <a:latin typeface="Graphik Light" panose="020B0403030202060203" pitchFamily="34" charset="0"/>
                        </a:rPr>
                        <a:t>Uniqueness </a:t>
                      </a:r>
                    </a:p>
                    <a:p>
                      <a:pPr algn="ctr"/>
                      <a:r>
                        <a:rPr lang="es-UY" sz="1400">
                          <a:latin typeface="Graphik Light" panose="020B0403030202060203" pitchFamily="34" charset="0"/>
                        </a:rPr>
                        <a:t>check</a:t>
                      </a:r>
                    </a:p>
                  </a:txBody>
                  <a:tcPr anchor="ctr">
                    <a:solidFill>
                      <a:srgbClr val="677FFE"/>
                    </a:solidFill>
                  </a:tcPr>
                </a:tc>
                <a:extLst>
                  <a:ext uri="{0D108BD9-81ED-4DB2-BD59-A6C34878D82A}">
                    <a16:rowId xmlns:a16="http://schemas.microsoft.com/office/drawing/2014/main" val="942888479"/>
                  </a:ext>
                </a:extLst>
              </a:tr>
              <a:tr h="575803">
                <a:tc>
                  <a:txBody>
                    <a:bodyPr/>
                    <a:lstStyle/>
                    <a:p>
                      <a:r>
                        <a:rPr lang="es-UY" sz="1400">
                          <a:latin typeface="Graphik Light" panose="020B0403030202060203" pitchFamily="34" charset="0"/>
                        </a:rPr>
                        <a:t>New command</a:t>
                      </a:r>
                    </a:p>
                  </a:txBody>
                  <a:tcPr anchor="ctr"/>
                </a:tc>
                <a:tc>
                  <a:txBody>
                    <a:bodyPr/>
                    <a:lstStyle/>
                    <a:p>
                      <a:pPr algn="l" rtl="0"/>
                      <a:endParaRPr lang="es-UY" sz="1400" dirty="0">
                        <a:latin typeface="Graphik Light" panose="020B0403030202060203" pitchFamily="34" charset="0"/>
                      </a:endParaRPr>
                    </a:p>
                  </a:txBody>
                  <a:tcPr anchor="ctr"/>
                </a:tc>
                <a:extLst>
                  <a:ext uri="{0D108BD9-81ED-4DB2-BD59-A6C34878D82A}">
                    <a16:rowId xmlns:a16="http://schemas.microsoft.com/office/drawing/2014/main" val="302539485"/>
                  </a:ext>
                </a:extLst>
              </a:tr>
            </a:tbl>
          </a:graphicData>
        </a:graphic>
      </p:graphicFrame>
      <p:pic>
        <p:nvPicPr>
          <p:cNvPr id="46" name="Graphic 45" descr="Checkmark">
            <a:extLst>
              <a:ext uri="{FF2B5EF4-FFF2-40B4-BE49-F238E27FC236}">
                <a16:creationId xmlns:a16="http://schemas.microsoft.com/office/drawing/2014/main" id="{D0B2EA26-B64B-4628-9FF5-E7D09A5D6A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09876" y="2594912"/>
            <a:ext cx="264869" cy="264869"/>
          </a:xfrm>
          <a:prstGeom prst="rect">
            <a:avLst/>
          </a:prstGeom>
        </p:spPr>
      </p:pic>
      <p:graphicFrame>
        <p:nvGraphicFramePr>
          <p:cNvPr id="59" name="Table 58">
            <a:extLst>
              <a:ext uri="{FF2B5EF4-FFF2-40B4-BE49-F238E27FC236}">
                <a16:creationId xmlns:a16="http://schemas.microsoft.com/office/drawing/2014/main" id="{F6B9A66E-533B-450C-A4A2-B798F74403B3}"/>
              </a:ext>
            </a:extLst>
          </p:cNvPr>
          <p:cNvGraphicFramePr>
            <a:graphicFrameLocks noGrp="1"/>
          </p:cNvGraphicFramePr>
          <p:nvPr>
            <p:extLst>
              <p:ext uri="{D42A27DB-BD31-4B8C-83A1-F6EECF244321}">
                <p14:modId xmlns:p14="http://schemas.microsoft.com/office/powerpoint/2010/main" val="2835259468"/>
              </p:ext>
            </p:extLst>
          </p:nvPr>
        </p:nvGraphicFramePr>
        <p:xfrm>
          <a:off x="6307958" y="167506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20" name="Rectángulo 1">
            <a:extLst>
              <a:ext uri="{FF2B5EF4-FFF2-40B4-BE49-F238E27FC236}">
                <a16:creationId xmlns:a16="http://schemas.microsoft.com/office/drawing/2014/main" id="{6A114990-2A6F-4DB0-BCEC-FD22AA985A42}"/>
              </a:ext>
            </a:extLst>
          </p:cNvPr>
          <p:cNvSpPr/>
          <p:nvPr/>
        </p:nvSpPr>
        <p:spPr>
          <a:xfrm>
            <a:off x="6307958" y="244141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2" name="Oval 1">
            <a:extLst>
              <a:ext uri="{FF2B5EF4-FFF2-40B4-BE49-F238E27FC236}">
                <a16:creationId xmlns:a16="http://schemas.microsoft.com/office/drawing/2014/main" id="{8B4EE011-2088-4BF5-9499-E75F3ADC1C25}"/>
              </a:ext>
            </a:extLst>
          </p:cNvPr>
          <p:cNvSpPr/>
          <p:nvPr/>
        </p:nvSpPr>
        <p:spPr>
          <a:xfrm>
            <a:off x="10671199" y="2396808"/>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24" name="TextBox 23">
            <a:extLst>
              <a:ext uri="{FF2B5EF4-FFF2-40B4-BE49-F238E27FC236}">
                <a16:creationId xmlns:a16="http://schemas.microsoft.com/office/drawing/2014/main" id="{FDBFB2D2-D7FD-4BFB-814E-DF5E2B344FA8}"/>
              </a:ext>
            </a:extLst>
          </p:cNvPr>
          <p:cNvSpPr txBox="1"/>
          <p:nvPr/>
        </p:nvSpPr>
        <p:spPr>
          <a:xfrm>
            <a:off x="6519293" y="3228743"/>
            <a:ext cx="3081293" cy="3108543"/>
          </a:xfrm>
          <a:prstGeom prst="rect">
            <a:avLst/>
          </a:prstGeom>
          <a:noFill/>
        </p:spPr>
        <p:txBody>
          <a:bodyPr wrap="none" rtlCol="0">
            <a:spAutoFit/>
          </a:bodyPr>
          <a:lstStyle/>
          <a:p>
            <a:r>
              <a:rPr lang="es-UY" b="1">
                <a:latin typeface="Graphik Light" panose="020B0403030202060203" pitchFamily="34" charset="0"/>
              </a:rPr>
              <a:t>New</a:t>
            </a:r>
          </a:p>
          <a:p>
            <a:endParaRPr lang="es-UY" dirty="0">
              <a:latin typeface="Graphik Light" panose="020B0403030202060203" pitchFamily="34" charset="0"/>
            </a:endParaRPr>
          </a:p>
          <a:p>
            <a:r>
              <a:rPr lang="es-UY">
                <a:latin typeface="Graphik Light" panose="020B0403030202060203" pitchFamily="34" charset="0"/>
              </a:rPr>
              <a:t>       AttractionId      =  3</a:t>
            </a:r>
          </a:p>
          <a:p>
            <a:r>
              <a:rPr lang="es-UY">
                <a:latin typeface="Graphik Light" panose="020B0403030202060203" pitchFamily="34" charset="0"/>
              </a:rPr>
              <a:t>       AttractionName  = “Eiffel Tower"</a:t>
            </a:r>
          </a:p>
          <a:p>
            <a:r>
              <a:rPr lang="es-UY">
                <a:latin typeface="Graphik Light" panose="020B0403030202060203" pitchFamily="34" charset="0"/>
              </a:rPr>
              <a:t>       CountryId = 2</a:t>
            </a:r>
          </a:p>
          <a:p>
            <a:r>
              <a:rPr lang="es-UY">
                <a:latin typeface="Graphik Light" panose="020B0403030202060203" pitchFamily="34" charset="0"/>
              </a:rPr>
              <a:t>       CityId  = 1</a:t>
            </a:r>
          </a:p>
          <a:p>
            <a:r>
              <a:rPr lang="es-UY">
                <a:latin typeface="Graphik Light" panose="020B0403030202060203" pitchFamily="34" charset="0"/>
              </a:rPr>
              <a:t>       CategoryId  = 3</a:t>
            </a:r>
          </a:p>
          <a:p>
            <a:endParaRPr lang="es-UY" dirty="0">
              <a:latin typeface="Graphik Light" panose="020B0403030202060203" pitchFamily="34" charset="0"/>
            </a:endParaRPr>
          </a:p>
          <a:p>
            <a:r>
              <a:rPr lang="es-UY" b="1">
                <a:latin typeface="Graphik Light" panose="020B0403030202060203" pitchFamily="34" charset="0"/>
              </a:rPr>
              <a:t>When duplicate</a:t>
            </a:r>
          </a:p>
          <a:p>
            <a:r>
              <a:rPr lang="es-UY">
                <a:latin typeface="Graphik Light" panose="020B0403030202060203" pitchFamily="34" charset="0"/>
              </a:rPr>
              <a:t>      </a:t>
            </a:r>
          </a:p>
          <a:p>
            <a:r>
              <a:rPr lang="es-UY">
                <a:latin typeface="Graphik Light" panose="020B0403030202060203" pitchFamily="34" charset="0"/>
              </a:rPr>
              <a:t>            </a:t>
            </a:r>
          </a:p>
          <a:p>
            <a:r>
              <a:rPr lang="es-UY">
                <a:latin typeface="Graphik Light" panose="020B0403030202060203" pitchFamily="34" charset="0"/>
              </a:rPr>
              <a:t>      </a:t>
            </a:r>
          </a:p>
          <a:p>
            <a:endParaRPr lang="es-UY" dirty="0">
              <a:latin typeface="Graphik Light" panose="020B0403030202060203" pitchFamily="34" charset="0"/>
            </a:endParaRPr>
          </a:p>
          <a:p>
            <a:r>
              <a:rPr lang="es-UY" b="1">
                <a:latin typeface="Graphik Light" panose="020B0403030202060203" pitchFamily="34" charset="0"/>
              </a:rPr>
              <a:t>endnew</a:t>
            </a:r>
          </a:p>
        </p:txBody>
      </p:sp>
      <p:sp>
        <p:nvSpPr>
          <p:cNvPr id="3" name="Rectangle 2">
            <a:extLst>
              <a:ext uri="{FF2B5EF4-FFF2-40B4-BE49-F238E27FC236}">
                <a16:creationId xmlns:a16="http://schemas.microsoft.com/office/drawing/2014/main" id="{C758F4CA-44BF-4A0E-B077-384D1B1A8317}"/>
              </a:ext>
            </a:extLst>
          </p:cNvPr>
          <p:cNvSpPr/>
          <p:nvPr/>
        </p:nvSpPr>
        <p:spPr>
          <a:xfrm>
            <a:off x="6793060" y="5280087"/>
            <a:ext cx="2334401" cy="738664"/>
          </a:xfrm>
          <a:prstGeom prst="rect">
            <a:avLst/>
          </a:prstGeom>
        </p:spPr>
        <p:txBody>
          <a:bodyPr wrap="square">
            <a:spAutoFit/>
          </a:bodyPr>
          <a:lstStyle/>
          <a:p>
            <a:r>
              <a:rPr lang="es-UY">
                <a:latin typeface="Graphik Light" panose="020B0403030202060203" pitchFamily="34" charset="0"/>
              </a:rPr>
              <a:t> for each Attraction</a:t>
            </a:r>
          </a:p>
          <a:p>
            <a:r>
              <a:rPr lang="es-UY">
                <a:latin typeface="Graphik Light" panose="020B0403030202060203" pitchFamily="34" charset="0"/>
              </a:rPr>
              <a:t>            CategoryId = 3</a:t>
            </a:r>
          </a:p>
          <a:p>
            <a:r>
              <a:rPr lang="es-UY">
                <a:latin typeface="Graphik Light" panose="020B0403030202060203" pitchFamily="34" charset="0"/>
              </a:rPr>
              <a:t>  endfor</a:t>
            </a:r>
          </a:p>
        </p:txBody>
      </p:sp>
      <p:sp>
        <p:nvSpPr>
          <p:cNvPr id="5" name="TextBox 4">
            <a:extLst>
              <a:ext uri="{FF2B5EF4-FFF2-40B4-BE49-F238E27FC236}">
                <a16:creationId xmlns:a16="http://schemas.microsoft.com/office/drawing/2014/main" id="{E3EA5FC4-8D1F-4D5A-9033-D6872790DAEA}"/>
              </a:ext>
            </a:extLst>
          </p:cNvPr>
          <p:cNvSpPr txBox="1"/>
          <p:nvPr/>
        </p:nvSpPr>
        <p:spPr>
          <a:xfrm>
            <a:off x="11487755" y="2434643"/>
            <a:ext cx="258768" cy="214957"/>
          </a:xfrm>
          <a:prstGeom prst="rect">
            <a:avLst/>
          </a:prstGeom>
          <a:solidFill>
            <a:srgbClr val="FBE5D6"/>
          </a:solidFill>
        </p:spPr>
        <p:txBody>
          <a:bodyPr wrap="square" rtlCol="0">
            <a:spAutoFit/>
          </a:bodyPr>
          <a:lstStyle/>
          <a:p>
            <a:pPr lvl="1"/>
            <a:r>
              <a:rPr lang="es-UY" sz="800">
                <a:latin typeface="Graphik Light" panose="020B0403030202060203" pitchFamily="34" charset="0"/>
              </a:rPr>
              <a:t>3</a:t>
            </a:r>
          </a:p>
        </p:txBody>
      </p:sp>
      <p:sp>
        <p:nvSpPr>
          <p:cNvPr id="37" name="Title 9">
            <a:extLst>
              <a:ext uri="{FF2B5EF4-FFF2-40B4-BE49-F238E27FC236}">
                <a16:creationId xmlns:a16="http://schemas.microsoft.com/office/drawing/2014/main" id="{4A423A9B-884E-4F02-B898-E2E74368142F}"/>
              </a:ext>
            </a:extLst>
          </p:cNvPr>
          <p:cNvSpPr>
            <a:spLocks noGrp="1"/>
          </p:cNvSpPr>
          <p:nvPr>
            <p:ph type="title"/>
          </p:nvPr>
        </p:nvSpPr>
        <p:spPr>
          <a:xfrm>
            <a:off x="624420" y="452669"/>
            <a:ext cx="6335183" cy="863600"/>
          </a:xfrm>
        </p:spPr>
        <p:txBody>
          <a:bodyPr/>
          <a:lstStyle/>
          <a:p>
            <a:r>
              <a:rPr lang="en-US" dirty="0"/>
              <a:t>Previously: New Command</a:t>
            </a:r>
          </a:p>
        </p:txBody>
      </p:sp>
      <p:pic>
        <p:nvPicPr>
          <p:cNvPr id="38" name="Picture 37">
            <a:extLst>
              <a:ext uri="{FF2B5EF4-FFF2-40B4-BE49-F238E27FC236}">
                <a16:creationId xmlns:a16="http://schemas.microsoft.com/office/drawing/2014/main" id="{3D9C5791-F201-4B0D-9FED-2243DEE4B020}"/>
              </a:ext>
            </a:extLst>
          </p:cNvPr>
          <p:cNvPicPr>
            <a:picLocks noChangeAspect="1"/>
          </p:cNvPicPr>
          <p:nvPr/>
        </p:nvPicPr>
        <p:blipFill>
          <a:blip r:embed="rId5"/>
          <a:stretch>
            <a:fillRect/>
          </a:stretch>
        </p:blipFill>
        <p:spPr>
          <a:xfrm>
            <a:off x="1911356" y="3599772"/>
            <a:ext cx="1887130" cy="2270953"/>
          </a:xfrm>
          <a:prstGeom prst="rect">
            <a:avLst/>
          </a:prstGeom>
        </p:spPr>
      </p:pic>
      <p:cxnSp>
        <p:nvCxnSpPr>
          <p:cNvPr id="39" name="Conector recto de flecha 15">
            <a:extLst>
              <a:ext uri="{FF2B5EF4-FFF2-40B4-BE49-F238E27FC236}">
                <a16:creationId xmlns:a16="http://schemas.microsoft.com/office/drawing/2014/main" id="{0C80467F-CADB-40A2-849A-7AC772B22900}"/>
              </a:ext>
            </a:extLst>
          </p:cNvPr>
          <p:cNvCxnSpPr>
            <a:cxnSpLocks/>
          </p:cNvCxnSpPr>
          <p:nvPr/>
        </p:nvCxnSpPr>
        <p:spPr>
          <a:xfrm flipH="1">
            <a:off x="11110452" y="2538866"/>
            <a:ext cx="287062" cy="3255"/>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02234"/>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2"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 grpId="2" animBg="1"/>
      <p:bldP spid="3"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62D2-7CC4-4D6C-A1D6-5F2324B310EB}"/>
              </a:ext>
            </a:extLst>
          </p:cNvPr>
          <p:cNvSpPr>
            <a:spLocks noGrp="1"/>
          </p:cNvSpPr>
          <p:nvPr>
            <p:ph type="title"/>
          </p:nvPr>
        </p:nvSpPr>
        <p:spPr/>
        <p:txBody>
          <a:bodyPr/>
          <a:lstStyle/>
          <a:p>
            <a:r>
              <a:rPr lang="es-UY"/>
              <a:t>UPDATE</a:t>
            </a:r>
          </a:p>
        </p:txBody>
      </p:sp>
    </p:spTree>
    <p:extLst>
      <p:ext uri="{BB962C8B-B14F-4D97-AF65-F5344CB8AC3E}">
        <p14:creationId xmlns:p14="http://schemas.microsoft.com/office/powerpoint/2010/main" val="1418584961"/>
      </p:ext>
    </p:extLst>
  </p:cSld>
  <p:clrMapOvr>
    <a:masterClrMapping/>
  </p:clrMapOvr>
  <p:transition spd="slow">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dirty="0"/>
          </a:p>
        </p:txBody>
      </p:sp>
      <p:graphicFrame>
        <p:nvGraphicFramePr>
          <p:cNvPr id="59" name="Table 58">
            <a:extLst>
              <a:ext uri="{FF2B5EF4-FFF2-40B4-BE49-F238E27FC236}">
                <a16:creationId xmlns:a16="http://schemas.microsoft.com/office/drawing/2014/main" id="{F6B9A66E-533B-450C-A4A2-B798F74403B3}"/>
              </a:ext>
            </a:extLst>
          </p:cNvPr>
          <p:cNvGraphicFramePr>
            <a:graphicFrameLocks noGrp="1"/>
          </p:cNvGraphicFramePr>
          <p:nvPr>
            <p:extLst>
              <p:ext uri="{D42A27DB-BD31-4B8C-83A1-F6EECF244321}">
                <p14:modId xmlns:p14="http://schemas.microsoft.com/office/powerpoint/2010/main" val="3337824875"/>
              </p:ext>
            </p:extLst>
          </p:nvPr>
        </p:nvGraphicFramePr>
        <p:xfrm>
          <a:off x="4943253" y="323794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20" name="Rectángulo 1">
            <a:extLst>
              <a:ext uri="{FF2B5EF4-FFF2-40B4-BE49-F238E27FC236}">
                <a16:creationId xmlns:a16="http://schemas.microsoft.com/office/drawing/2014/main" id="{6A114990-2A6F-4DB0-BCEC-FD22AA985A42}"/>
              </a:ext>
            </a:extLst>
          </p:cNvPr>
          <p:cNvSpPr/>
          <p:nvPr/>
        </p:nvSpPr>
        <p:spPr>
          <a:xfrm>
            <a:off x="4943253" y="400429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2" name="Oval 1">
            <a:extLst>
              <a:ext uri="{FF2B5EF4-FFF2-40B4-BE49-F238E27FC236}">
                <a16:creationId xmlns:a16="http://schemas.microsoft.com/office/drawing/2014/main" id="{8B4EE011-2088-4BF5-9499-E75F3ADC1C25}"/>
              </a:ext>
            </a:extLst>
          </p:cNvPr>
          <p:cNvSpPr/>
          <p:nvPr/>
        </p:nvSpPr>
        <p:spPr>
          <a:xfrm>
            <a:off x="9295861" y="3959688"/>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3" name="Rectangle 2">
            <a:extLst>
              <a:ext uri="{FF2B5EF4-FFF2-40B4-BE49-F238E27FC236}">
                <a16:creationId xmlns:a16="http://schemas.microsoft.com/office/drawing/2014/main" id="{C758F4CA-44BF-4A0E-B077-384D1B1A8317}"/>
              </a:ext>
            </a:extLst>
          </p:cNvPr>
          <p:cNvSpPr/>
          <p:nvPr/>
        </p:nvSpPr>
        <p:spPr>
          <a:xfrm>
            <a:off x="5477646" y="4948137"/>
            <a:ext cx="4090065" cy="1384995"/>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AttractionName</a:t>
            </a:r>
            <a:r>
              <a:rPr lang="en-US" dirty="0">
                <a:latin typeface="Graphik Light" panose="020B0403030202060203" pitchFamily="34" charset="0"/>
              </a:rPr>
              <a:t> = “Eiffel Tower”</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CategoryId</a:t>
            </a:r>
            <a:r>
              <a:rPr lang="en-US" dirty="0">
                <a:latin typeface="Graphik Light" panose="020B0403030202060203" pitchFamily="34" charset="0"/>
              </a:rPr>
              <a:t> = 3</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5" name="TextBox 4">
            <a:extLst>
              <a:ext uri="{FF2B5EF4-FFF2-40B4-BE49-F238E27FC236}">
                <a16:creationId xmlns:a16="http://schemas.microsoft.com/office/drawing/2014/main" id="{E3EA5FC4-8D1F-4D5A-9033-D6872790DAEA}"/>
              </a:ext>
            </a:extLst>
          </p:cNvPr>
          <p:cNvSpPr txBox="1"/>
          <p:nvPr/>
        </p:nvSpPr>
        <p:spPr>
          <a:xfrm>
            <a:off x="10135137" y="3997523"/>
            <a:ext cx="181886" cy="214957"/>
          </a:xfrm>
          <a:prstGeom prst="rect">
            <a:avLst/>
          </a:prstGeom>
          <a:solidFill>
            <a:srgbClr val="FBE5D6"/>
          </a:solidFill>
        </p:spPr>
        <p:txBody>
          <a:bodyPr wrap="square" rtlCol="0">
            <a:spAutoFit/>
          </a:bodyPr>
          <a:lstStyle/>
          <a:p>
            <a:pPr lvl="1" algn="ctr"/>
            <a:r>
              <a:rPr lang="es-UY" sz="800">
                <a:latin typeface="Graphik Light" panose="020B0403030202060203" pitchFamily="34" charset="0"/>
              </a:rPr>
              <a:t>3</a:t>
            </a:r>
          </a:p>
        </p:txBody>
      </p:sp>
      <p:sp>
        <p:nvSpPr>
          <p:cNvPr id="37" name="Title 9">
            <a:extLst>
              <a:ext uri="{FF2B5EF4-FFF2-40B4-BE49-F238E27FC236}">
                <a16:creationId xmlns:a16="http://schemas.microsoft.com/office/drawing/2014/main" id="{4A423A9B-884E-4F02-B898-E2E74368142F}"/>
              </a:ext>
            </a:extLst>
          </p:cNvPr>
          <p:cNvSpPr>
            <a:spLocks noGrp="1"/>
          </p:cNvSpPr>
          <p:nvPr>
            <p:ph type="title"/>
          </p:nvPr>
        </p:nvSpPr>
        <p:spPr>
          <a:xfrm>
            <a:off x="624420" y="452669"/>
            <a:ext cx="6335183" cy="863600"/>
          </a:xfrm>
        </p:spPr>
        <p:txBody>
          <a:bodyPr/>
          <a:lstStyle/>
          <a:p>
            <a:r>
              <a:rPr lang="en-US" dirty="0"/>
              <a:t>For each Command</a:t>
            </a:r>
          </a:p>
        </p:txBody>
      </p:sp>
      <p:pic>
        <p:nvPicPr>
          <p:cNvPr id="40" name="Picture 39">
            <a:extLst>
              <a:ext uri="{FF2B5EF4-FFF2-40B4-BE49-F238E27FC236}">
                <a16:creationId xmlns:a16="http://schemas.microsoft.com/office/drawing/2014/main" id="{508276E8-99A4-4D6D-A88C-575E12707187}"/>
              </a:ext>
            </a:extLst>
          </p:cNvPr>
          <p:cNvPicPr>
            <a:picLocks noChangeAspect="1"/>
          </p:cNvPicPr>
          <p:nvPr/>
        </p:nvPicPr>
        <p:blipFill>
          <a:blip r:embed="rId3"/>
          <a:stretch>
            <a:fillRect/>
          </a:stretch>
        </p:blipFill>
        <p:spPr>
          <a:xfrm>
            <a:off x="4694592" y="914937"/>
            <a:ext cx="1685925" cy="2028825"/>
          </a:xfrm>
          <a:prstGeom prst="rect">
            <a:avLst/>
          </a:prstGeom>
        </p:spPr>
      </p:pic>
      <p:pic>
        <p:nvPicPr>
          <p:cNvPr id="41" name="Picture 40">
            <a:extLst>
              <a:ext uri="{FF2B5EF4-FFF2-40B4-BE49-F238E27FC236}">
                <a16:creationId xmlns:a16="http://schemas.microsoft.com/office/drawing/2014/main" id="{8A24DC38-F330-4E06-BBB4-9007A49EA482}"/>
              </a:ext>
            </a:extLst>
          </p:cNvPr>
          <p:cNvPicPr>
            <a:picLocks noChangeAspect="1"/>
          </p:cNvPicPr>
          <p:nvPr/>
        </p:nvPicPr>
        <p:blipFill>
          <a:blip r:embed="rId4"/>
          <a:stretch>
            <a:fillRect/>
          </a:stretch>
        </p:blipFill>
        <p:spPr>
          <a:xfrm>
            <a:off x="6698563" y="914937"/>
            <a:ext cx="1496759" cy="1293495"/>
          </a:xfrm>
          <a:prstGeom prst="rect">
            <a:avLst/>
          </a:prstGeom>
        </p:spPr>
      </p:pic>
      <p:pic>
        <p:nvPicPr>
          <p:cNvPr id="42" name="Picture 41">
            <a:extLst>
              <a:ext uri="{FF2B5EF4-FFF2-40B4-BE49-F238E27FC236}">
                <a16:creationId xmlns:a16="http://schemas.microsoft.com/office/drawing/2014/main" id="{55E00667-F5E3-46A4-8871-65084C4DF759}"/>
              </a:ext>
            </a:extLst>
          </p:cNvPr>
          <p:cNvPicPr>
            <a:picLocks noChangeAspect="1"/>
          </p:cNvPicPr>
          <p:nvPr/>
        </p:nvPicPr>
        <p:blipFill>
          <a:blip r:embed="rId5"/>
          <a:stretch>
            <a:fillRect/>
          </a:stretch>
        </p:blipFill>
        <p:spPr>
          <a:xfrm>
            <a:off x="8610954" y="914937"/>
            <a:ext cx="1579912" cy="692944"/>
          </a:xfrm>
          <a:prstGeom prst="rect">
            <a:avLst/>
          </a:prstGeom>
        </p:spPr>
      </p:pic>
      <p:pic>
        <p:nvPicPr>
          <p:cNvPr id="25" name="Imagen 20">
            <a:extLst>
              <a:ext uri="{FF2B5EF4-FFF2-40B4-BE49-F238E27FC236}">
                <a16:creationId xmlns:a16="http://schemas.microsoft.com/office/drawing/2014/main" id="{37B98451-5005-472E-99A3-E099E0CA465A}"/>
              </a:ext>
            </a:extLst>
          </p:cNvPr>
          <p:cNvPicPr>
            <a:picLocks noChangeAspect="1"/>
          </p:cNvPicPr>
          <p:nvPr/>
        </p:nvPicPr>
        <p:blipFill>
          <a:blip r:embed="rId6"/>
          <a:stretch>
            <a:fillRect/>
          </a:stretch>
        </p:blipFill>
        <p:spPr>
          <a:xfrm>
            <a:off x="1084759" y="2886736"/>
            <a:ext cx="834014" cy="791242"/>
          </a:xfrm>
          <a:prstGeom prst="rect">
            <a:avLst/>
          </a:prstGeom>
        </p:spPr>
      </p:pic>
      <p:pic>
        <p:nvPicPr>
          <p:cNvPr id="43" name="Picture 42">
            <a:extLst>
              <a:ext uri="{FF2B5EF4-FFF2-40B4-BE49-F238E27FC236}">
                <a16:creationId xmlns:a16="http://schemas.microsoft.com/office/drawing/2014/main" id="{A6B4E72A-9C54-476B-9224-98AC0C941E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27334" y="2672088"/>
            <a:ext cx="190839" cy="190839"/>
          </a:xfrm>
          <a:prstGeom prst="rect">
            <a:avLst/>
          </a:prstGeom>
        </p:spPr>
      </p:pic>
      <p:sp>
        <p:nvSpPr>
          <p:cNvPr id="44" name="TextBox 43">
            <a:extLst>
              <a:ext uri="{FF2B5EF4-FFF2-40B4-BE49-F238E27FC236}">
                <a16:creationId xmlns:a16="http://schemas.microsoft.com/office/drawing/2014/main" id="{1662C3C3-6BC3-4C7D-B348-0858B3D372AD}"/>
              </a:ext>
            </a:extLst>
          </p:cNvPr>
          <p:cNvSpPr txBox="1"/>
          <p:nvPr/>
        </p:nvSpPr>
        <p:spPr>
          <a:xfrm>
            <a:off x="585341" y="4022156"/>
            <a:ext cx="1933543" cy="307777"/>
          </a:xfrm>
          <a:prstGeom prst="rect">
            <a:avLst/>
          </a:prstGeom>
          <a:noFill/>
        </p:spPr>
        <p:txBody>
          <a:bodyPr wrap="none" rtlCol="0">
            <a:spAutoFit/>
          </a:bodyPr>
          <a:lstStyle/>
          <a:p>
            <a:r>
              <a:rPr lang="en-US" dirty="0">
                <a:latin typeface="Graphik Light" panose="020B0403030202060203" pitchFamily="34" charset="0"/>
              </a:rPr>
              <a:t>Insert, Update, Delete</a:t>
            </a:r>
          </a:p>
        </p:txBody>
      </p:sp>
      <p:sp>
        <p:nvSpPr>
          <p:cNvPr id="45" name="Elipse 17">
            <a:extLst>
              <a:ext uri="{FF2B5EF4-FFF2-40B4-BE49-F238E27FC236}">
                <a16:creationId xmlns:a16="http://schemas.microsoft.com/office/drawing/2014/main" id="{9AA337ED-0B1C-488F-B1E5-D500A1766F22}"/>
              </a:ext>
            </a:extLst>
          </p:cNvPr>
          <p:cNvSpPr/>
          <p:nvPr/>
        </p:nvSpPr>
        <p:spPr>
          <a:xfrm>
            <a:off x="1134470" y="3860006"/>
            <a:ext cx="766800" cy="767498"/>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6" name="Rectángulo 1">
            <a:extLst>
              <a:ext uri="{FF2B5EF4-FFF2-40B4-BE49-F238E27FC236}">
                <a16:creationId xmlns:a16="http://schemas.microsoft.com/office/drawing/2014/main" id="{1D88F199-F809-4787-BCA7-2EB85CDC398C}"/>
              </a:ext>
            </a:extLst>
          </p:cNvPr>
          <p:cNvSpPr/>
          <p:nvPr/>
        </p:nvSpPr>
        <p:spPr>
          <a:xfrm>
            <a:off x="4943254" y="1584131"/>
            <a:ext cx="1041914" cy="153433"/>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7" name="Rectángulo 1">
            <a:extLst>
              <a:ext uri="{FF2B5EF4-FFF2-40B4-BE49-F238E27FC236}">
                <a16:creationId xmlns:a16="http://schemas.microsoft.com/office/drawing/2014/main" id="{A10D118F-0A2E-48A0-B287-6DEEE027A71B}"/>
              </a:ext>
            </a:extLst>
          </p:cNvPr>
          <p:cNvSpPr/>
          <p:nvPr/>
        </p:nvSpPr>
        <p:spPr>
          <a:xfrm>
            <a:off x="4953153" y="1997789"/>
            <a:ext cx="1041914" cy="153433"/>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ángulo 1">
            <a:extLst>
              <a:ext uri="{FF2B5EF4-FFF2-40B4-BE49-F238E27FC236}">
                <a16:creationId xmlns:a16="http://schemas.microsoft.com/office/drawing/2014/main" id="{DB3E4F40-67D8-40FB-AAEE-6D331D01BC5A}"/>
              </a:ext>
            </a:extLst>
          </p:cNvPr>
          <p:cNvSpPr/>
          <p:nvPr/>
        </p:nvSpPr>
        <p:spPr>
          <a:xfrm>
            <a:off x="6722096" y="896345"/>
            <a:ext cx="1473226" cy="643277"/>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9" name="Rectángulo 1">
            <a:extLst>
              <a:ext uri="{FF2B5EF4-FFF2-40B4-BE49-F238E27FC236}">
                <a16:creationId xmlns:a16="http://schemas.microsoft.com/office/drawing/2014/main" id="{EA8D7A62-7E2A-4657-9D6B-19E0DA583499}"/>
              </a:ext>
            </a:extLst>
          </p:cNvPr>
          <p:cNvSpPr/>
          <p:nvPr/>
        </p:nvSpPr>
        <p:spPr>
          <a:xfrm>
            <a:off x="6850746" y="1547509"/>
            <a:ext cx="1165103" cy="643277"/>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0" name="Rectángulo 1">
            <a:extLst>
              <a:ext uri="{FF2B5EF4-FFF2-40B4-BE49-F238E27FC236}">
                <a16:creationId xmlns:a16="http://schemas.microsoft.com/office/drawing/2014/main" id="{B7EA5632-CBDB-4EFF-A1D7-B68BB777F11F}"/>
              </a:ext>
            </a:extLst>
          </p:cNvPr>
          <p:cNvSpPr/>
          <p:nvPr/>
        </p:nvSpPr>
        <p:spPr>
          <a:xfrm>
            <a:off x="4939176" y="2421652"/>
            <a:ext cx="1055892" cy="153432"/>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1" name="Rectángulo 1">
            <a:extLst>
              <a:ext uri="{FF2B5EF4-FFF2-40B4-BE49-F238E27FC236}">
                <a16:creationId xmlns:a16="http://schemas.microsoft.com/office/drawing/2014/main" id="{93335461-99CC-4F16-81E1-A33F3696FA98}"/>
              </a:ext>
            </a:extLst>
          </p:cNvPr>
          <p:cNvSpPr/>
          <p:nvPr/>
        </p:nvSpPr>
        <p:spPr>
          <a:xfrm>
            <a:off x="8575229" y="865743"/>
            <a:ext cx="1496759" cy="74213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cxnSp>
        <p:nvCxnSpPr>
          <p:cNvPr id="38" name="Conector recto de flecha 15">
            <a:extLst>
              <a:ext uri="{FF2B5EF4-FFF2-40B4-BE49-F238E27FC236}">
                <a16:creationId xmlns:a16="http://schemas.microsoft.com/office/drawing/2014/main" id="{C1DE5FAD-5D15-4F0E-8B1D-0FE335453FF7}"/>
              </a:ext>
            </a:extLst>
          </p:cNvPr>
          <p:cNvCxnSpPr>
            <a:cxnSpLocks/>
          </p:cNvCxnSpPr>
          <p:nvPr/>
        </p:nvCxnSpPr>
        <p:spPr>
          <a:xfrm flipH="1">
            <a:off x="9752710" y="4099815"/>
            <a:ext cx="287062" cy="3255"/>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39869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mph" presetSubtype="0" repeatCount="3000" fill="hold" grpId="0" nodeType="clickEffect">
                                  <p:stCondLst>
                                    <p:cond delay="0"/>
                                  </p:stCondLst>
                                  <p:childTnLst>
                                    <p:animEffect transition="out" filter="fade">
                                      <p:cBhvr>
                                        <p:cTn id="11" dur="500" tmFilter="0, 0; .2, .5; .8, .5; 1, 0"/>
                                        <p:tgtEl>
                                          <p:spTgt spid="45"/>
                                        </p:tgtEl>
                                      </p:cBhvr>
                                    </p:animEffect>
                                    <p:animScale>
                                      <p:cBhvr>
                                        <p:cTn id="12" dur="250" autoRev="1" fill="hold"/>
                                        <p:tgtEl>
                                          <p:spTgt spid="45"/>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left)">
                                      <p:cBhvr>
                                        <p:cTn id="35" dur="500"/>
                                        <p:tgtEl>
                                          <p:spTgt spid="4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wipe(left)">
                                      <p:cBhvr>
                                        <p:cTn id="40" dur="500"/>
                                        <p:tgtEl>
                                          <p:spTgt spid="48"/>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wipe(left)">
                                      <p:cBhvr>
                                        <p:cTn id="44" dur="500"/>
                                        <p:tgtEl>
                                          <p:spTgt spid="4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wipe(left)">
                                      <p:cBhvr>
                                        <p:cTn id="49" dur="500"/>
                                        <p:tgtEl>
                                          <p:spTgt spid="50"/>
                                        </p:tgtEl>
                                      </p:cBhvr>
                                    </p:animEffect>
                                  </p:child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left)">
                                      <p:cBhvr>
                                        <p:cTn id="5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5" grpId="0" animBg="1"/>
      <p:bldP spid="37" grpId="0"/>
      <p:bldP spid="45" grpId="0" animBg="1"/>
      <p:bldP spid="46" grpId="0" animBg="1"/>
      <p:bldP spid="47" grpId="0" animBg="1"/>
      <p:bldP spid="48" grpId="0" animBg="1"/>
      <p:bldP spid="49" grpId="0" animBg="1"/>
      <p:bldP spid="50" grpId="0" animBg="1"/>
      <p:bldP spid="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dirty="0"/>
          </a:p>
        </p:txBody>
      </p:sp>
      <p:graphicFrame>
        <p:nvGraphicFramePr>
          <p:cNvPr id="59" name="Table 58">
            <a:extLst>
              <a:ext uri="{FF2B5EF4-FFF2-40B4-BE49-F238E27FC236}">
                <a16:creationId xmlns:a16="http://schemas.microsoft.com/office/drawing/2014/main" id="{F6B9A66E-533B-450C-A4A2-B798F74403B3}"/>
              </a:ext>
            </a:extLst>
          </p:cNvPr>
          <p:cNvGraphicFramePr>
            <a:graphicFrameLocks noGrp="1"/>
          </p:cNvGraphicFramePr>
          <p:nvPr>
            <p:extLst>
              <p:ext uri="{D42A27DB-BD31-4B8C-83A1-F6EECF244321}">
                <p14:modId xmlns:p14="http://schemas.microsoft.com/office/powerpoint/2010/main" val="3384214298"/>
              </p:ext>
            </p:extLst>
          </p:nvPr>
        </p:nvGraphicFramePr>
        <p:xfrm>
          <a:off x="3823659" y="323794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20" name="Rectángulo 1">
            <a:extLst>
              <a:ext uri="{FF2B5EF4-FFF2-40B4-BE49-F238E27FC236}">
                <a16:creationId xmlns:a16="http://schemas.microsoft.com/office/drawing/2014/main" id="{6A114990-2A6F-4DB0-BCEC-FD22AA985A42}"/>
              </a:ext>
            </a:extLst>
          </p:cNvPr>
          <p:cNvSpPr/>
          <p:nvPr/>
        </p:nvSpPr>
        <p:spPr>
          <a:xfrm>
            <a:off x="3823659" y="400429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2" name="Oval 1">
            <a:extLst>
              <a:ext uri="{FF2B5EF4-FFF2-40B4-BE49-F238E27FC236}">
                <a16:creationId xmlns:a16="http://schemas.microsoft.com/office/drawing/2014/main" id="{8B4EE011-2088-4BF5-9499-E75F3ADC1C25}"/>
              </a:ext>
            </a:extLst>
          </p:cNvPr>
          <p:cNvSpPr/>
          <p:nvPr/>
        </p:nvSpPr>
        <p:spPr>
          <a:xfrm>
            <a:off x="8176267" y="3959688"/>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3" name="Rectangle 2">
            <a:extLst>
              <a:ext uri="{FF2B5EF4-FFF2-40B4-BE49-F238E27FC236}">
                <a16:creationId xmlns:a16="http://schemas.microsoft.com/office/drawing/2014/main" id="{C758F4CA-44BF-4A0E-B077-384D1B1A8317}"/>
              </a:ext>
            </a:extLst>
          </p:cNvPr>
          <p:cNvSpPr/>
          <p:nvPr/>
        </p:nvSpPr>
        <p:spPr>
          <a:xfrm>
            <a:off x="3802393" y="4848511"/>
            <a:ext cx="4090065" cy="1600438"/>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AttractionName</a:t>
            </a:r>
            <a:r>
              <a:rPr lang="en-US" dirty="0">
                <a:latin typeface="Graphik Light" panose="020B0403030202060203" pitchFamily="34" charset="0"/>
              </a:rPr>
              <a:t> = “Eiffel Tower”</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CategoryId</a:t>
            </a:r>
            <a:r>
              <a:rPr lang="en-US" dirty="0">
                <a:latin typeface="Graphik Light" panose="020B0403030202060203" pitchFamily="34" charset="0"/>
              </a:rPr>
              <a:t> = 3</a:t>
            </a:r>
          </a:p>
          <a:p>
            <a:r>
              <a:rPr lang="en-US" dirty="0">
                <a:latin typeface="Graphik Light" panose="020B0403030202060203" pitchFamily="34" charset="0"/>
              </a:rPr>
              <a:t>         </a:t>
            </a:r>
            <a:r>
              <a:rPr lang="en-US" dirty="0" err="1">
                <a:latin typeface="Graphik Light" panose="020B0403030202060203" pitchFamily="34" charset="0"/>
              </a:rPr>
              <a:t>CountryName</a:t>
            </a:r>
            <a:r>
              <a:rPr lang="en-US" dirty="0">
                <a:latin typeface="Graphik Light" panose="020B0403030202060203" pitchFamily="34" charset="0"/>
              </a:rPr>
              <a:t> = “</a:t>
            </a:r>
            <a:r>
              <a:rPr lang="en-US" dirty="0" err="1">
                <a:latin typeface="Graphik Light" panose="020B0403030202060203" pitchFamily="34" charset="0"/>
              </a:rPr>
              <a:t>Francia</a:t>
            </a:r>
            <a:r>
              <a:rPr lang="en-US" dirty="0">
                <a:latin typeface="Graphik Light" panose="020B0403030202060203" pitchFamily="34" charset="0"/>
              </a:rPr>
              <a:t>”</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5" name="TextBox 4">
            <a:extLst>
              <a:ext uri="{FF2B5EF4-FFF2-40B4-BE49-F238E27FC236}">
                <a16:creationId xmlns:a16="http://schemas.microsoft.com/office/drawing/2014/main" id="{E3EA5FC4-8D1F-4D5A-9033-D6872790DAEA}"/>
              </a:ext>
            </a:extLst>
          </p:cNvPr>
          <p:cNvSpPr txBox="1"/>
          <p:nvPr/>
        </p:nvSpPr>
        <p:spPr>
          <a:xfrm>
            <a:off x="8812333" y="3997523"/>
            <a:ext cx="215573" cy="215444"/>
          </a:xfrm>
          <a:prstGeom prst="rect">
            <a:avLst/>
          </a:prstGeom>
          <a:solidFill>
            <a:srgbClr val="FBE5D6"/>
          </a:solidFill>
        </p:spPr>
        <p:txBody>
          <a:bodyPr wrap="square" rtlCol="0">
            <a:spAutoFit/>
          </a:bodyPr>
          <a:lstStyle/>
          <a:p>
            <a:pPr lvl="1" algn="ctr"/>
            <a:r>
              <a:rPr lang="es-UY" sz="800">
                <a:latin typeface="Graphik Light" panose="020B0403030202060203" pitchFamily="34" charset="0"/>
              </a:rPr>
              <a:t>3</a:t>
            </a:r>
          </a:p>
        </p:txBody>
      </p:sp>
      <p:sp>
        <p:nvSpPr>
          <p:cNvPr id="37" name="Title 9">
            <a:extLst>
              <a:ext uri="{FF2B5EF4-FFF2-40B4-BE49-F238E27FC236}">
                <a16:creationId xmlns:a16="http://schemas.microsoft.com/office/drawing/2014/main" id="{4A423A9B-884E-4F02-B898-E2E74368142F}"/>
              </a:ext>
            </a:extLst>
          </p:cNvPr>
          <p:cNvSpPr>
            <a:spLocks noGrp="1"/>
          </p:cNvSpPr>
          <p:nvPr>
            <p:ph type="title"/>
          </p:nvPr>
        </p:nvSpPr>
        <p:spPr>
          <a:xfrm>
            <a:off x="624420" y="452669"/>
            <a:ext cx="6335183" cy="863600"/>
          </a:xfrm>
        </p:spPr>
        <p:txBody>
          <a:bodyPr/>
          <a:lstStyle/>
          <a:p>
            <a:r>
              <a:rPr lang="en-US" dirty="0"/>
              <a:t>For each Command</a:t>
            </a:r>
          </a:p>
        </p:txBody>
      </p:sp>
      <p:pic>
        <p:nvPicPr>
          <p:cNvPr id="40" name="Picture 39">
            <a:extLst>
              <a:ext uri="{FF2B5EF4-FFF2-40B4-BE49-F238E27FC236}">
                <a16:creationId xmlns:a16="http://schemas.microsoft.com/office/drawing/2014/main" id="{508276E8-99A4-4D6D-A88C-575E12707187}"/>
              </a:ext>
            </a:extLst>
          </p:cNvPr>
          <p:cNvPicPr>
            <a:picLocks noChangeAspect="1"/>
          </p:cNvPicPr>
          <p:nvPr/>
        </p:nvPicPr>
        <p:blipFill>
          <a:blip r:embed="rId3"/>
          <a:stretch>
            <a:fillRect/>
          </a:stretch>
        </p:blipFill>
        <p:spPr>
          <a:xfrm>
            <a:off x="4575841" y="914937"/>
            <a:ext cx="1685925" cy="2028825"/>
          </a:xfrm>
          <a:prstGeom prst="rect">
            <a:avLst/>
          </a:prstGeom>
        </p:spPr>
      </p:pic>
      <p:pic>
        <p:nvPicPr>
          <p:cNvPr id="41" name="Picture 40">
            <a:extLst>
              <a:ext uri="{FF2B5EF4-FFF2-40B4-BE49-F238E27FC236}">
                <a16:creationId xmlns:a16="http://schemas.microsoft.com/office/drawing/2014/main" id="{8A24DC38-F330-4E06-BBB4-9007A49EA482}"/>
              </a:ext>
            </a:extLst>
          </p:cNvPr>
          <p:cNvPicPr>
            <a:picLocks noChangeAspect="1"/>
          </p:cNvPicPr>
          <p:nvPr/>
        </p:nvPicPr>
        <p:blipFill>
          <a:blip r:embed="rId4"/>
          <a:stretch>
            <a:fillRect/>
          </a:stretch>
        </p:blipFill>
        <p:spPr>
          <a:xfrm>
            <a:off x="6579812" y="914937"/>
            <a:ext cx="1496759" cy="1293495"/>
          </a:xfrm>
          <a:prstGeom prst="rect">
            <a:avLst/>
          </a:prstGeom>
        </p:spPr>
      </p:pic>
      <p:pic>
        <p:nvPicPr>
          <p:cNvPr id="42" name="Picture 41">
            <a:extLst>
              <a:ext uri="{FF2B5EF4-FFF2-40B4-BE49-F238E27FC236}">
                <a16:creationId xmlns:a16="http://schemas.microsoft.com/office/drawing/2014/main" id="{55E00667-F5E3-46A4-8871-65084C4DF759}"/>
              </a:ext>
            </a:extLst>
          </p:cNvPr>
          <p:cNvPicPr>
            <a:picLocks noChangeAspect="1"/>
          </p:cNvPicPr>
          <p:nvPr/>
        </p:nvPicPr>
        <p:blipFill>
          <a:blip r:embed="rId5"/>
          <a:stretch>
            <a:fillRect/>
          </a:stretch>
        </p:blipFill>
        <p:spPr>
          <a:xfrm>
            <a:off x="8492203" y="914937"/>
            <a:ext cx="1579912" cy="692944"/>
          </a:xfrm>
          <a:prstGeom prst="rect">
            <a:avLst/>
          </a:prstGeom>
        </p:spPr>
      </p:pic>
      <p:sp>
        <p:nvSpPr>
          <p:cNvPr id="43" name="Oval 42">
            <a:extLst>
              <a:ext uri="{FF2B5EF4-FFF2-40B4-BE49-F238E27FC236}">
                <a16:creationId xmlns:a16="http://schemas.microsoft.com/office/drawing/2014/main" id="{1A88305D-2034-4787-9026-511494D74280}"/>
              </a:ext>
            </a:extLst>
          </p:cNvPr>
          <p:cNvSpPr/>
          <p:nvPr/>
        </p:nvSpPr>
        <p:spPr>
          <a:xfrm>
            <a:off x="6554455" y="3975609"/>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graphicFrame>
        <p:nvGraphicFramePr>
          <p:cNvPr id="44" name="Table 43">
            <a:extLst>
              <a:ext uri="{FF2B5EF4-FFF2-40B4-BE49-F238E27FC236}">
                <a16:creationId xmlns:a16="http://schemas.microsoft.com/office/drawing/2014/main" id="{F8ADCE09-FCA0-4446-9D52-434E983BF6D0}"/>
              </a:ext>
            </a:extLst>
          </p:cNvPr>
          <p:cNvGraphicFramePr>
            <a:graphicFrameLocks noGrp="1"/>
          </p:cNvGraphicFramePr>
          <p:nvPr>
            <p:extLst>
              <p:ext uri="{D42A27DB-BD31-4B8C-83A1-F6EECF244321}">
                <p14:modId xmlns:p14="http://schemas.microsoft.com/office/powerpoint/2010/main" val="1601739283"/>
              </p:ext>
            </p:extLst>
          </p:nvPr>
        </p:nvGraphicFramePr>
        <p:xfrm>
          <a:off x="9080773" y="3236877"/>
          <a:ext cx="2334401" cy="999440"/>
        </p:xfrm>
        <a:graphic>
          <a:graphicData uri="http://schemas.openxmlformats.org/drawingml/2006/table">
            <a:tbl>
              <a:tblPr firstRow="1" bandRow="1">
                <a:tableStyleId>{5FD0F851-EC5A-4D38-B0AD-8093EC10F338}</a:tableStyleId>
              </a:tblPr>
              <a:tblGrid>
                <a:gridCol w="1213244">
                  <a:extLst>
                    <a:ext uri="{9D8B030D-6E8A-4147-A177-3AD203B41FA5}">
                      <a16:colId xmlns:a16="http://schemas.microsoft.com/office/drawing/2014/main" val="3823281210"/>
                    </a:ext>
                  </a:extLst>
                </a:gridCol>
                <a:gridCol w="1121157">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Brazil</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France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900">
                          <a:ln>
                            <a:noFill/>
                          </a:ln>
                          <a:solidFill>
                            <a:srgbClr val="6C83FE"/>
                          </a:solidFill>
                          <a:latin typeface="Graphik Light" panose="020B0403030202060203" pitchFamily="34" charset="0"/>
                        </a:rPr>
                        <a:t>China</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extLst>
                  <a:ext uri="{0D108BD9-81ED-4DB2-BD59-A6C34878D82A}">
                    <a16:rowId xmlns:a16="http://schemas.microsoft.com/office/drawing/2014/main" val="2306130070"/>
                  </a:ext>
                </a:extLst>
              </a:tr>
            </a:tbl>
          </a:graphicData>
        </a:graphic>
      </p:graphicFrame>
      <p:sp>
        <p:nvSpPr>
          <p:cNvPr id="47" name="Arc 46">
            <a:extLst>
              <a:ext uri="{FF2B5EF4-FFF2-40B4-BE49-F238E27FC236}">
                <a16:creationId xmlns:a16="http://schemas.microsoft.com/office/drawing/2014/main" id="{146DB0A6-A196-4D24-97A1-2C2DD1DBDE16}"/>
              </a:ext>
            </a:extLst>
          </p:cNvPr>
          <p:cNvSpPr/>
          <p:nvPr/>
        </p:nvSpPr>
        <p:spPr>
          <a:xfrm rot="5065128">
            <a:off x="7890058" y="2153714"/>
            <a:ext cx="1930727" cy="4075753"/>
          </a:xfrm>
          <a:prstGeom prst="arc">
            <a:avLst>
              <a:gd name="adj1" fmla="val 16616312"/>
              <a:gd name="adj2" fmla="val 5234018"/>
            </a:avLst>
          </a:prstGeom>
          <a:ln w="12700" cmpd="sng">
            <a:headEnd type="triangle"/>
            <a:tailEnd type="none"/>
          </a:ln>
        </p:spPr>
        <p:style>
          <a:lnRef idx="1">
            <a:schemeClr val="dk1"/>
          </a:lnRef>
          <a:fillRef idx="0">
            <a:schemeClr val="dk1"/>
          </a:fillRef>
          <a:effectRef idx="0">
            <a:schemeClr val="dk1"/>
          </a:effectRef>
          <a:fontRef idx="minor">
            <a:schemeClr val="tx1"/>
          </a:fontRef>
        </p:style>
        <p:txBody>
          <a:bodyPr anchor="ctr"/>
          <a:lstStyle/>
          <a:p>
            <a:pPr algn="ctr">
              <a:defRPr/>
            </a:pPr>
            <a:endParaRPr lang="en-US"/>
          </a:p>
        </p:txBody>
      </p:sp>
      <p:sp>
        <p:nvSpPr>
          <p:cNvPr id="7" name="TextBox 6">
            <a:extLst>
              <a:ext uri="{FF2B5EF4-FFF2-40B4-BE49-F238E27FC236}">
                <a16:creationId xmlns:a16="http://schemas.microsoft.com/office/drawing/2014/main" id="{77B5C8FE-5D50-4182-AE9D-1E32080DBC56}"/>
              </a:ext>
            </a:extLst>
          </p:cNvPr>
          <p:cNvSpPr txBox="1"/>
          <p:nvPr/>
        </p:nvSpPr>
        <p:spPr>
          <a:xfrm>
            <a:off x="11509701" y="3744590"/>
            <a:ext cx="566181" cy="230832"/>
          </a:xfrm>
          <a:prstGeom prst="rect">
            <a:avLst/>
          </a:prstGeom>
          <a:solidFill>
            <a:srgbClr val="F0F3FF"/>
          </a:solidFill>
        </p:spPr>
        <p:txBody>
          <a:bodyPr wrap="none" rtlCol="0">
            <a:spAutoFit/>
          </a:bodyPr>
          <a:lstStyle/>
          <a:p>
            <a:r>
              <a:rPr lang="es-UY" sz="900">
                <a:solidFill>
                  <a:srgbClr val="6C83FE"/>
                </a:solidFill>
                <a:latin typeface="Graphik Light" panose="020B0403030202060203" pitchFamily="34" charset="0"/>
              </a:rPr>
              <a:t>Francia</a:t>
            </a:r>
          </a:p>
        </p:txBody>
      </p:sp>
      <p:sp>
        <p:nvSpPr>
          <p:cNvPr id="45" name="Oval 44">
            <a:extLst>
              <a:ext uri="{FF2B5EF4-FFF2-40B4-BE49-F238E27FC236}">
                <a16:creationId xmlns:a16="http://schemas.microsoft.com/office/drawing/2014/main" id="{CCC016B4-AA5A-4117-8E4D-67D19A7912DA}"/>
              </a:ext>
            </a:extLst>
          </p:cNvPr>
          <p:cNvSpPr/>
          <p:nvPr/>
        </p:nvSpPr>
        <p:spPr>
          <a:xfrm>
            <a:off x="10581450" y="3715475"/>
            <a:ext cx="578320" cy="359233"/>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2" name="Rectángulo 1">
            <a:extLst>
              <a:ext uri="{FF2B5EF4-FFF2-40B4-BE49-F238E27FC236}">
                <a16:creationId xmlns:a16="http://schemas.microsoft.com/office/drawing/2014/main" id="{4A2C4BAC-B2F9-4C97-B31F-CD4C02F8CE2F}"/>
              </a:ext>
            </a:extLst>
          </p:cNvPr>
          <p:cNvSpPr/>
          <p:nvPr/>
        </p:nvSpPr>
        <p:spPr>
          <a:xfrm>
            <a:off x="6831431" y="1334751"/>
            <a:ext cx="1065665" cy="172675"/>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3" name="Rectángulo 1">
            <a:extLst>
              <a:ext uri="{FF2B5EF4-FFF2-40B4-BE49-F238E27FC236}">
                <a16:creationId xmlns:a16="http://schemas.microsoft.com/office/drawing/2014/main" id="{8A1D777F-F665-4584-9DB6-1DE76E5AD793}"/>
              </a:ext>
            </a:extLst>
          </p:cNvPr>
          <p:cNvSpPr/>
          <p:nvPr/>
        </p:nvSpPr>
        <p:spPr>
          <a:xfrm>
            <a:off x="4244888" y="5770886"/>
            <a:ext cx="2132828" cy="172177"/>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pic>
        <p:nvPicPr>
          <p:cNvPr id="54" name="Imagen 20">
            <a:extLst>
              <a:ext uri="{FF2B5EF4-FFF2-40B4-BE49-F238E27FC236}">
                <a16:creationId xmlns:a16="http://schemas.microsoft.com/office/drawing/2014/main" id="{43D33751-9551-41EF-A545-980925EC39DD}"/>
              </a:ext>
            </a:extLst>
          </p:cNvPr>
          <p:cNvPicPr>
            <a:picLocks noChangeAspect="1"/>
          </p:cNvPicPr>
          <p:nvPr/>
        </p:nvPicPr>
        <p:blipFill>
          <a:blip r:embed="rId6"/>
          <a:stretch>
            <a:fillRect/>
          </a:stretch>
        </p:blipFill>
        <p:spPr>
          <a:xfrm>
            <a:off x="1084759" y="2886736"/>
            <a:ext cx="834014" cy="791242"/>
          </a:xfrm>
          <a:prstGeom prst="rect">
            <a:avLst/>
          </a:prstGeom>
        </p:spPr>
      </p:pic>
      <p:pic>
        <p:nvPicPr>
          <p:cNvPr id="55" name="Picture 54">
            <a:extLst>
              <a:ext uri="{FF2B5EF4-FFF2-40B4-BE49-F238E27FC236}">
                <a16:creationId xmlns:a16="http://schemas.microsoft.com/office/drawing/2014/main" id="{6C4FF7CE-D498-4829-A0DE-BA0B8E1AD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27334" y="2672088"/>
            <a:ext cx="190839" cy="190839"/>
          </a:xfrm>
          <a:prstGeom prst="rect">
            <a:avLst/>
          </a:prstGeom>
        </p:spPr>
      </p:pic>
      <p:sp>
        <p:nvSpPr>
          <p:cNvPr id="56" name="TextBox 55">
            <a:extLst>
              <a:ext uri="{FF2B5EF4-FFF2-40B4-BE49-F238E27FC236}">
                <a16:creationId xmlns:a16="http://schemas.microsoft.com/office/drawing/2014/main" id="{BC82809D-BA90-4EA0-A4C6-AC72E2239D76}"/>
              </a:ext>
            </a:extLst>
          </p:cNvPr>
          <p:cNvSpPr txBox="1"/>
          <p:nvPr/>
        </p:nvSpPr>
        <p:spPr>
          <a:xfrm>
            <a:off x="585341" y="4022156"/>
            <a:ext cx="1933543" cy="307777"/>
          </a:xfrm>
          <a:prstGeom prst="rect">
            <a:avLst/>
          </a:prstGeom>
          <a:noFill/>
        </p:spPr>
        <p:txBody>
          <a:bodyPr wrap="none" rtlCol="0">
            <a:spAutoFit/>
          </a:bodyPr>
          <a:lstStyle/>
          <a:p>
            <a:r>
              <a:rPr lang="es-UY">
                <a:latin typeface="Graphik Light" panose="020B0403030202060203" pitchFamily="34" charset="0"/>
              </a:rPr>
              <a:t>Insert, Update, Delete</a:t>
            </a:r>
          </a:p>
        </p:txBody>
      </p:sp>
      <p:sp>
        <p:nvSpPr>
          <p:cNvPr id="57" name="Elipse 17">
            <a:extLst>
              <a:ext uri="{FF2B5EF4-FFF2-40B4-BE49-F238E27FC236}">
                <a16:creationId xmlns:a16="http://schemas.microsoft.com/office/drawing/2014/main" id="{FCD538CA-5084-4F61-A43A-E9E82034D170}"/>
              </a:ext>
            </a:extLst>
          </p:cNvPr>
          <p:cNvSpPr/>
          <p:nvPr/>
        </p:nvSpPr>
        <p:spPr>
          <a:xfrm>
            <a:off x="1134470" y="3860006"/>
            <a:ext cx="766800" cy="767498"/>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8" name="Conector recto de flecha 15">
            <a:extLst>
              <a:ext uri="{FF2B5EF4-FFF2-40B4-BE49-F238E27FC236}">
                <a16:creationId xmlns:a16="http://schemas.microsoft.com/office/drawing/2014/main" id="{E20DA492-0E91-4949-A3D5-136674CBA883}"/>
              </a:ext>
            </a:extLst>
          </p:cNvPr>
          <p:cNvCxnSpPr>
            <a:cxnSpLocks/>
          </p:cNvCxnSpPr>
          <p:nvPr/>
        </p:nvCxnSpPr>
        <p:spPr>
          <a:xfrm flipH="1">
            <a:off x="11230531" y="3878144"/>
            <a:ext cx="287062" cy="3255"/>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15">
            <a:extLst>
              <a:ext uri="{FF2B5EF4-FFF2-40B4-BE49-F238E27FC236}">
                <a16:creationId xmlns:a16="http://schemas.microsoft.com/office/drawing/2014/main" id="{83388160-AF1F-4C82-BC3C-16300DD276C4}"/>
              </a:ext>
            </a:extLst>
          </p:cNvPr>
          <p:cNvCxnSpPr>
            <a:cxnSpLocks/>
          </p:cNvCxnSpPr>
          <p:nvPr/>
        </p:nvCxnSpPr>
        <p:spPr>
          <a:xfrm flipH="1">
            <a:off x="8528891" y="4113669"/>
            <a:ext cx="287062" cy="3255"/>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841356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500"/>
                                        <p:tgtEl>
                                          <p:spTgt spid="45"/>
                                        </p:tgtEl>
                                      </p:cBhvr>
                                    </p:animEffect>
                                  </p:childTnLst>
                                </p:cTn>
                              </p:par>
                            </p:childTnLst>
                          </p:cTn>
                        </p:par>
                        <p:par>
                          <p:cTn id="39" fill="hold">
                            <p:stCondLst>
                              <p:cond delay="1500"/>
                            </p:stCondLst>
                            <p:childTnLst>
                              <p:par>
                                <p:cTn id="40" presetID="22" presetClass="entr" presetSubtype="8"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 grpId="0" animBg="1"/>
      <p:bldP spid="5" grpId="0" animBg="1"/>
      <p:bldP spid="43" grpId="0" animBg="1"/>
      <p:bldP spid="47" grpId="0" animBg="1"/>
      <p:bldP spid="7" grpId="0" animBg="1"/>
      <p:bldP spid="45" grpId="0" animBg="1"/>
      <p:bldP spid="52" grpId="0"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dirty="0"/>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p:txBody>
          <a:bodyPr/>
          <a:lstStyle/>
          <a:p>
            <a:endParaRPr lang="es-UY" dirty="0"/>
          </a:p>
        </p:txBody>
      </p:sp>
      <p:sp>
        <p:nvSpPr>
          <p:cNvPr id="40" name="Title 9">
            <a:extLst>
              <a:ext uri="{FF2B5EF4-FFF2-40B4-BE49-F238E27FC236}">
                <a16:creationId xmlns:a16="http://schemas.microsoft.com/office/drawing/2014/main" id="{9DB5E38D-B770-4667-8F66-C05D9226B3E9}"/>
              </a:ext>
            </a:extLst>
          </p:cNvPr>
          <p:cNvSpPr>
            <a:spLocks noGrp="1"/>
          </p:cNvSpPr>
          <p:nvPr>
            <p:ph type="title"/>
          </p:nvPr>
        </p:nvSpPr>
        <p:spPr>
          <a:xfrm>
            <a:off x="624420" y="452669"/>
            <a:ext cx="6335183" cy="863600"/>
          </a:xfrm>
        </p:spPr>
        <p:txBody>
          <a:bodyPr/>
          <a:lstStyle/>
          <a:p>
            <a:r>
              <a:rPr lang="en-US" dirty="0"/>
              <a:t>For each Command</a:t>
            </a:r>
          </a:p>
        </p:txBody>
      </p:sp>
      <p:graphicFrame>
        <p:nvGraphicFramePr>
          <p:cNvPr id="49" name="Table 48">
            <a:extLst>
              <a:ext uri="{FF2B5EF4-FFF2-40B4-BE49-F238E27FC236}">
                <a16:creationId xmlns:a16="http://schemas.microsoft.com/office/drawing/2014/main" id="{632EC02D-CB2C-4536-825E-A681156D8BBF}"/>
              </a:ext>
            </a:extLst>
          </p:cNvPr>
          <p:cNvGraphicFramePr>
            <a:graphicFrameLocks noGrp="1"/>
          </p:cNvGraphicFramePr>
          <p:nvPr>
            <p:extLst>
              <p:ext uri="{D42A27DB-BD31-4B8C-83A1-F6EECF244321}">
                <p14:modId xmlns:p14="http://schemas.microsoft.com/office/powerpoint/2010/main" val="75550265"/>
              </p:ext>
            </p:extLst>
          </p:nvPr>
        </p:nvGraphicFramePr>
        <p:xfrm>
          <a:off x="3669277" y="316669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50" name="Rectángulo 1">
            <a:extLst>
              <a:ext uri="{FF2B5EF4-FFF2-40B4-BE49-F238E27FC236}">
                <a16:creationId xmlns:a16="http://schemas.microsoft.com/office/drawing/2014/main" id="{9A92B52B-D0B7-4A09-8A92-86FB510699CB}"/>
              </a:ext>
            </a:extLst>
          </p:cNvPr>
          <p:cNvSpPr/>
          <p:nvPr/>
        </p:nvSpPr>
        <p:spPr>
          <a:xfrm>
            <a:off x="3669277" y="393304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1" name="Oval 50">
            <a:extLst>
              <a:ext uri="{FF2B5EF4-FFF2-40B4-BE49-F238E27FC236}">
                <a16:creationId xmlns:a16="http://schemas.microsoft.com/office/drawing/2014/main" id="{DDF3BA3B-9767-4D34-B9BE-91933426549D}"/>
              </a:ext>
            </a:extLst>
          </p:cNvPr>
          <p:cNvSpPr/>
          <p:nvPr/>
        </p:nvSpPr>
        <p:spPr>
          <a:xfrm>
            <a:off x="8021885" y="3888438"/>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2" name="Rectangle 51">
            <a:extLst>
              <a:ext uri="{FF2B5EF4-FFF2-40B4-BE49-F238E27FC236}">
                <a16:creationId xmlns:a16="http://schemas.microsoft.com/office/drawing/2014/main" id="{3BDCAFE9-3B4F-4FA1-94F3-9010D0C30094}"/>
              </a:ext>
            </a:extLst>
          </p:cNvPr>
          <p:cNvSpPr/>
          <p:nvPr/>
        </p:nvSpPr>
        <p:spPr>
          <a:xfrm>
            <a:off x="3648011" y="4777261"/>
            <a:ext cx="4090065" cy="1815882"/>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AttractionName</a:t>
            </a:r>
            <a:r>
              <a:rPr lang="en-US" dirty="0">
                <a:latin typeface="Graphik Light" panose="020B0403030202060203" pitchFamily="34" charset="0"/>
              </a:rPr>
              <a:t> = “Eiffel Tower”</a:t>
            </a:r>
          </a:p>
          <a:p>
            <a:r>
              <a:rPr lang="en-US" dirty="0">
                <a:latin typeface="Graphik Light" panose="020B0403030202060203" pitchFamily="34" charset="0"/>
              </a:rPr>
              <a:t> </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CategoryId</a:t>
            </a:r>
            <a:r>
              <a:rPr lang="en-US" dirty="0">
                <a:latin typeface="Graphik Light" panose="020B0403030202060203" pitchFamily="34" charset="0"/>
              </a:rPr>
              <a:t> = 3</a:t>
            </a:r>
          </a:p>
          <a:p>
            <a:r>
              <a:rPr lang="en-US" dirty="0">
                <a:latin typeface="Graphik Light" panose="020B0403030202060203" pitchFamily="34" charset="0"/>
              </a:rPr>
              <a:t>         </a:t>
            </a:r>
            <a:r>
              <a:rPr lang="en-US" dirty="0" err="1">
                <a:latin typeface="Graphik Light" panose="020B0403030202060203" pitchFamily="34" charset="0"/>
              </a:rPr>
              <a:t>CountryName</a:t>
            </a:r>
            <a:r>
              <a:rPr lang="en-US" dirty="0">
                <a:latin typeface="Graphik Light" panose="020B0403030202060203" pitchFamily="34" charset="0"/>
              </a:rPr>
              <a:t> = “</a:t>
            </a:r>
            <a:r>
              <a:rPr lang="en-US" dirty="0" err="1">
                <a:latin typeface="Graphik Light" panose="020B0403030202060203" pitchFamily="34" charset="0"/>
              </a:rPr>
              <a:t>Francia</a:t>
            </a:r>
            <a:r>
              <a:rPr lang="en-US" dirty="0">
                <a:latin typeface="Graphik Light" panose="020B0403030202060203" pitchFamily="34" charset="0"/>
              </a:rPr>
              <a:t>”</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53" name="TextBox 52">
            <a:extLst>
              <a:ext uri="{FF2B5EF4-FFF2-40B4-BE49-F238E27FC236}">
                <a16:creationId xmlns:a16="http://schemas.microsoft.com/office/drawing/2014/main" id="{C61890AB-BCC4-4265-B7D5-21648418F296}"/>
              </a:ext>
            </a:extLst>
          </p:cNvPr>
          <p:cNvSpPr txBox="1"/>
          <p:nvPr/>
        </p:nvSpPr>
        <p:spPr>
          <a:xfrm>
            <a:off x="8122248" y="3926273"/>
            <a:ext cx="86257" cy="215444"/>
          </a:xfrm>
          <a:prstGeom prst="rect">
            <a:avLst/>
          </a:prstGeom>
          <a:solidFill>
            <a:srgbClr val="FBE5D6"/>
          </a:solidFill>
        </p:spPr>
        <p:txBody>
          <a:bodyPr wrap="square" rtlCol="0">
            <a:spAutoFit/>
          </a:bodyPr>
          <a:lstStyle/>
          <a:p>
            <a:pPr lvl="1"/>
            <a:r>
              <a:rPr lang="es-UY" sz="800">
                <a:latin typeface="Graphik Light" panose="020B0403030202060203" pitchFamily="34" charset="0"/>
              </a:rPr>
              <a:t>3</a:t>
            </a:r>
          </a:p>
        </p:txBody>
      </p:sp>
      <p:pic>
        <p:nvPicPr>
          <p:cNvPr id="54" name="Picture 53">
            <a:extLst>
              <a:ext uri="{FF2B5EF4-FFF2-40B4-BE49-F238E27FC236}">
                <a16:creationId xmlns:a16="http://schemas.microsoft.com/office/drawing/2014/main" id="{4431ED42-1C79-4FB3-8F03-5D937139F515}"/>
              </a:ext>
            </a:extLst>
          </p:cNvPr>
          <p:cNvPicPr>
            <a:picLocks noChangeAspect="1"/>
          </p:cNvPicPr>
          <p:nvPr/>
        </p:nvPicPr>
        <p:blipFill>
          <a:blip r:embed="rId3"/>
          <a:stretch>
            <a:fillRect/>
          </a:stretch>
        </p:blipFill>
        <p:spPr>
          <a:xfrm>
            <a:off x="4338332" y="843687"/>
            <a:ext cx="1685925" cy="2028825"/>
          </a:xfrm>
          <a:prstGeom prst="rect">
            <a:avLst/>
          </a:prstGeom>
        </p:spPr>
      </p:pic>
      <p:pic>
        <p:nvPicPr>
          <p:cNvPr id="55" name="Picture 54">
            <a:extLst>
              <a:ext uri="{FF2B5EF4-FFF2-40B4-BE49-F238E27FC236}">
                <a16:creationId xmlns:a16="http://schemas.microsoft.com/office/drawing/2014/main" id="{C88D7709-C579-4C70-8451-3A08468E2B90}"/>
              </a:ext>
            </a:extLst>
          </p:cNvPr>
          <p:cNvPicPr>
            <a:picLocks noChangeAspect="1"/>
          </p:cNvPicPr>
          <p:nvPr/>
        </p:nvPicPr>
        <p:blipFill>
          <a:blip r:embed="rId4"/>
          <a:stretch>
            <a:fillRect/>
          </a:stretch>
        </p:blipFill>
        <p:spPr>
          <a:xfrm>
            <a:off x="6342303" y="843687"/>
            <a:ext cx="1496759" cy="1293495"/>
          </a:xfrm>
          <a:prstGeom prst="rect">
            <a:avLst/>
          </a:prstGeom>
        </p:spPr>
      </p:pic>
      <p:pic>
        <p:nvPicPr>
          <p:cNvPr id="56" name="Picture 55">
            <a:extLst>
              <a:ext uri="{FF2B5EF4-FFF2-40B4-BE49-F238E27FC236}">
                <a16:creationId xmlns:a16="http://schemas.microsoft.com/office/drawing/2014/main" id="{34C046DF-0069-4509-A2D8-3886E842AD89}"/>
              </a:ext>
            </a:extLst>
          </p:cNvPr>
          <p:cNvPicPr>
            <a:picLocks noChangeAspect="1"/>
          </p:cNvPicPr>
          <p:nvPr/>
        </p:nvPicPr>
        <p:blipFill>
          <a:blip r:embed="rId5"/>
          <a:stretch>
            <a:fillRect/>
          </a:stretch>
        </p:blipFill>
        <p:spPr>
          <a:xfrm>
            <a:off x="8254694" y="843687"/>
            <a:ext cx="1579912" cy="692944"/>
          </a:xfrm>
          <a:prstGeom prst="rect">
            <a:avLst/>
          </a:prstGeom>
        </p:spPr>
      </p:pic>
      <p:sp>
        <p:nvSpPr>
          <p:cNvPr id="57" name="Oval 56">
            <a:extLst>
              <a:ext uri="{FF2B5EF4-FFF2-40B4-BE49-F238E27FC236}">
                <a16:creationId xmlns:a16="http://schemas.microsoft.com/office/drawing/2014/main" id="{77210B2A-B0C6-4007-8CD7-9B7622FFD50E}"/>
              </a:ext>
            </a:extLst>
          </p:cNvPr>
          <p:cNvSpPr/>
          <p:nvPr/>
        </p:nvSpPr>
        <p:spPr>
          <a:xfrm>
            <a:off x="6400073" y="3904359"/>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graphicFrame>
        <p:nvGraphicFramePr>
          <p:cNvPr id="58" name="Table 57">
            <a:extLst>
              <a:ext uri="{FF2B5EF4-FFF2-40B4-BE49-F238E27FC236}">
                <a16:creationId xmlns:a16="http://schemas.microsoft.com/office/drawing/2014/main" id="{FBEB1151-975E-4AA5-8E2F-318F7A0660DC}"/>
              </a:ext>
            </a:extLst>
          </p:cNvPr>
          <p:cNvGraphicFramePr>
            <a:graphicFrameLocks noGrp="1"/>
          </p:cNvGraphicFramePr>
          <p:nvPr>
            <p:extLst>
              <p:ext uri="{D42A27DB-BD31-4B8C-83A1-F6EECF244321}">
                <p14:modId xmlns:p14="http://schemas.microsoft.com/office/powerpoint/2010/main" val="2876877899"/>
              </p:ext>
            </p:extLst>
          </p:nvPr>
        </p:nvGraphicFramePr>
        <p:xfrm>
          <a:off x="8926391" y="3165627"/>
          <a:ext cx="2334401" cy="999440"/>
        </p:xfrm>
        <a:graphic>
          <a:graphicData uri="http://schemas.openxmlformats.org/drawingml/2006/table">
            <a:tbl>
              <a:tblPr firstRow="1" bandRow="1">
                <a:tableStyleId>{5FD0F851-EC5A-4D38-B0AD-8093EC10F338}</a:tableStyleId>
              </a:tblPr>
              <a:tblGrid>
                <a:gridCol w="1213244">
                  <a:extLst>
                    <a:ext uri="{9D8B030D-6E8A-4147-A177-3AD203B41FA5}">
                      <a16:colId xmlns:a16="http://schemas.microsoft.com/office/drawing/2014/main" val="3823281210"/>
                    </a:ext>
                  </a:extLst>
                </a:gridCol>
                <a:gridCol w="1121157">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Brazil</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France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900">
                          <a:ln>
                            <a:noFill/>
                          </a:ln>
                          <a:solidFill>
                            <a:srgbClr val="6C83FE"/>
                          </a:solidFill>
                          <a:latin typeface="Graphik Light" panose="020B0403030202060203" pitchFamily="34" charset="0"/>
                        </a:rPr>
                        <a:t>China</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extLst>
                  <a:ext uri="{0D108BD9-81ED-4DB2-BD59-A6C34878D82A}">
                    <a16:rowId xmlns:a16="http://schemas.microsoft.com/office/drawing/2014/main" val="2306130070"/>
                  </a:ext>
                </a:extLst>
              </a:tr>
            </a:tbl>
          </a:graphicData>
        </a:graphic>
      </p:graphicFrame>
      <p:sp>
        <p:nvSpPr>
          <p:cNvPr id="60" name="TextBox 59">
            <a:extLst>
              <a:ext uri="{FF2B5EF4-FFF2-40B4-BE49-F238E27FC236}">
                <a16:creationId xmlns:a16="http://schemas.microsoft.com/office/drawing/2014/main" id="{953C16AA-9C28-4525-9C6D-1A53763B1429}"/>
              </a:ext>
            </a:extLst>
          </p:cNvPr>
          <p:cNvSpPr txBox="1"/>
          <p:nvPr/>
        </p:nvSpPr>
        <p:spPr>
          <a:xfrm>
            <a:off x="10420267" y="3673615"/>
            <a:ext cx="566181" cy="230832"/>
          </a:xfrm>
          <a:prstGeom prst="rect">
            <a:avLst/>
          </a:prstGeom>
          <a:solidFill>
            <a:srgbClr val="F0F3FF"/>
          </a:solidFill>
        </p:spPr>
        <p:txBody>
          <a:bodyPr wrap="none" rtlCol="0">
            <a:spAutoFit/>
          </a:bodyPr>
          <a:lstStyle/>
          <a:p>
            <a:r>
              <a:rPr lang="es-UY" sz="900">
                <a:solidFill>
                  <a:srgbClr val="6C83FE"/>
                </a:solidFill>
                <a:latin typeface="Graphik Light" panose="020B0403030202060203" pitchFamily="34" charset="0"/>
              </a:rPr>
              <a:t>Francia</a:t>
            </a:r>
          </a:p>
        </p:txBody>
      </p:sp>
      <p:sp>
        <p:nvSpPr>
          <p:cNvPr id="61" name="Oval 60">
            <a:extLst>
              <a:ext uri="{FF2B5EF4-FFF2-40B4-BE49-F238E27FC236}">
                <a16:creationId xmlns:a16="http://schemas.microsoft.com/office/drawing/2014/main" id="{D355FED3-8CD3-4D9F-8D15-7F12BC20EDFF}"/>
              </a:ext>
            </a:extLst>
          </p:cNvPr>
          <p:cNvSpPr/>
          <p:nvPr/>
        </p:nvSpPr>
        <p:spPr>
          <a:xfrm>
            <a:off x="10427068" y="3644225"/>
            <a:ext cx="578320" cy="359233"/>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62" name="Rectangle 61">
            <a:extLst>
              <a:ext uri="{FF2B5EF4-FFF2-40B4-BE49-F238E27FC236}">
                <a16:creationId xmlns:a16="http://schemas.microsoft.com/office/drawing/2014/main" id="{2C979D51-D07D-450D-A7D6-0B117ED7B76B}"/>
              </a:ext>
            </a:extLst>
          </p:cNvPr>
          <p:cNvSpPr/>
          <p:nvPr/>
        </p:nvSpPr>
        <p:spPr>
          <a:xfrm>
            <a:off x="3648011" y="5390042"/>
            <a:ext cx="2032727" cy="307777"/>
          </a:xfrm>
          <a:prstGeom prst="rect">
            <a:avLst/>
          </a:prstGeom>
        </p:spPr>
        <p:txBody>
          <a:bodyPr wrap="square">
            <a:spAutoFit/>
          </a:bodyPr>
          <a:lstStyle/>
          <a:p>
            <a:r>
              <a:rPr lang="es-UY">
                <a:latin typeface="Graphik Light" panose="020B0403030202060203" pitchFamily="34" charset="0"/>
              </a:rPr>
              <a:t>         AttractionId = 5</a:t>
            </a:r>
          </a:p>
        </p:txBody>
      </p:sp>
      <p:sp>
        <p:nvSpPr>
          <p:cNvPr id="63" name="Oval 62">
            <a:extLst>
              <a:ext uri="{FF2B5EF4-FFF2-40B4-BE49-F238E27FC236}">
                <a16:creationId xmlns:a16="http://schemas.microsoft.com/office/drawing/2014/main" id="{5B404DEC-AD2F-4ACC-A83F-E0AE12AD34EA}"/>
              </a:ext>
            </a:extLst>
          </p:cNvPr>
          <p:cNvSpPr/>
          <p:nvPr/>
        </p:nvSpPr>
        <p:spPr>
          <a:xfrm>
            <a:off x="3979392" y="3897269"/>
            <a:ext cx="323385" cy="309039"/>
          </a:xfrm>
          <a:prstGeom prst="ellipse">
            <a:avLst/>
          </a:prstGeom>
          <a:noFill/>
          <a:ln>
            <a:solidFill>
              <a:srgbClr val="E78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pic>
        <p:nvPicPr>
          <p:cNvPr id="64" name="Graphic 63" descr="Close">
            <a:extLst>
              <a:ext uri="{FF2B5EF4-FFF2-40B4-BE49-F238E27FC236}">
                <a16:creationId xmlns:a16="http://schemas.microsoft.com/office/drawing/2014/main" id="{FA29C965-C9FC-45CA-BEDC-AA32FAAF3F7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370832" y="3939342"/>
            <a:ext cx="218900" cy="218900"/>
          </a:xfrm>
          <a:prstGeom prst="rect">
            <a:avLst/>
          </a:prstGeom>
        </p:spPr>
      </p:pic>
      <p:pic>
        <p:nvPicPr>
          <p:cNvPr id="65" name="Graphic 64" descr="Close">
            <a:extLst>
              <a:ext uri="{FF2B5EF4-FFF2-40B4-BE49-F238E27FC236}">
                <a16:creationId xmlns:a16="http://schemas.microsoft.com/office/drawing/2014/main" id="{EEA5CB43-7623-470E-9581-4F895960F7D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395219" y="5367589"/>
            <a:ext cx="724257" cy="724257"/>
          </a:xfrm>
          <a:prstGeom prst="rect">
            <a:avLst/>
          </a:prstGeom>
        </p:spPr>
      </p:pic>
      <p:pic>
        <p:nvPicPr>
          <p:cNvPr id="3" name="Picture 2">
            <a:extLst>
              <a:ext uri="{FF2B5EF4-FFF2-40B4-BE49-F238E27FC236}">
                <a16:creationId xmlns:a16="http://schemas.microsoft.com/office/drawing/2014/main" id="{C6EB4EC9-3E7E-438F-81C3-D9DADE0935F4}"/>
              </a:ext>
            </a:extLst>
          </p:cNvPr>
          <p:cNvPicPr>
            <a:picLocks noChangeAspect="1"/>
          </p:cNvPicPr>
          <p:nvPr/>
        </p:nvPicPr>
        <p:blipFill>
          <a:blip r:embed="rId8"/>
          <a:stretch>
            <a:fillRect/>
          </a:stretch>
        </p:blipFill>
        <p:spPr>
          <a:xfrm>
            <a:off x="6578988" y="5484200"/>
            <a:ext cx="4429220" cy="695325"/>
          </a:xfrm>
          <a:prstGeom prst="rect">
            <a:avLst/>
          </a:prstGeom>
        </p:spPr>
      </p:pic>
      <p:pic>
        <p:nvPicPr>
          <p:cNvPr id="66" name="Imagen 20">
            <a:extLst>
              <a:ext uri="{FF2B5EF4-FFF2-40B4-BE49-F238E27FC236}">
                <a16:creationId xmlns:a16="http://schemas.microsoft.com/office/drawing/2014/main" id="{5C6DCD99-5942-4717-85B1-6843CF89D6D6}"/>
              </a:ext>
            </a:extLst>
          </p:cNvPr>
          <p:cNvPicPr>
            <a:picLocks noChangeAspect="1"/>
          </p:cNvPicPr>
          <p:nvPr/>
        </p:nvPicPr>
        <p:blipFill>
          <a:blip r:embed="rId9"/>
          <a:stretch>
            <a:fillRect/>
          </a:stretch>
        </p:blipFill>
        <p:spPr>
          <a:xfrm>
            <a:off x="1084759" y="2886736"/>
            <a:ext cx="834014" cy="791242"/>
          </a:xfrm>
          <a:prstGeom prst="rect">
            <a:avLst/>
          </a:prstGeom>
        </p:spPr>
      </p:pic>
      <p:pic>
        <p:nvPicPr>
          <p:cNvPr id="67" name="Picture 66">
            <a:extLst>
              <a:ext uri="{FF2B5EF4-FFF2-40B4-BE49-F238E27FC236}">
                <a16:creationId xmlns:a16="http://schemas.microsoft.com/office/drawing/2014/main" id="{E05AB6F7-4188-4A82-A762-3D45904E37E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27334" y="2672088"/>
            <a:ext cx="190839" cy="190839"/>
          </a:xfrm>
          <a:prstGeom prst="rect">
            <a:avLst/>
          </a:prstGeom>
        </p:spPr>
      </p:pic>
      <p:sp>
        <p:nvSpPr>
          <p:cNvPr id="68" name="TextBox 67">
            <a:extLst>
              <a:ext uri="{FF2B5EF4-FFF2-40B4-BE49-F238E27FC236}">
                <a16:creationId xmlns:a16="http://schemas.microsoft.com/office/drawing/2014/main" id="{9A6EEF3F-0F14-494C-8E1A-1A0A4EC7B94F}"/>
              </a:ext>
            </a:extLst>
          </p:cNvPr>
          <p:cNvSpPr txBox="1"/>
          <p:nvPr/>
        </p:nvSpPr>
        <p:spPr>
          <a:xfrm>
            <a:off x="585341" y="4022156"/>
            <a:ext cx="1933543" cy="307777"/>
          </a:xfrm>
          <a:prstGeom prst="rect">
            <a:avLst/>
          </a:prstGeom>
          <a:noFill/>
        </p:spPr>
        <p:txBody>
          <a:bodyPr wrap="none" rtlCol="0">
            <a:spAutoFit/>
          </a:bodyPr>
          <a:lstStyle/>
          <a:p>
            <a:r>
              <a:rPr lang="es-UY">
                <a:latin typeface="Graphik Light" panose="020B0403030202060203" pitchFamily="34" charset="0"/>
              </a:rPr>
              <a:t>Insert, Update, Delete</a:t>
            </a:r>
          </a:p>
        </p:txBody>
      </p:sp>
      <p:sp>
        <p:nvSpPr>
          <p:cNvPr id="69" name="Elipse 17">
            <a:extLst>
              <a:ext uri="{FF2B5EF4-FFF2-40B4-BE49-F238E27FC236}">
                <a16:creationId xmlns:a16="http://schemas.microsoft.com/office/drawing/2014/main" id="{E89B2486-6884-4A89-9751-3AEAC507A389}"/>
              </a:ext>
            </a:extLst>
          </p:cNvPr>
          <p:cNvSpPr/>
          <p:nvPr/>
        </p:nvSpPr>
        <p:spPr>
          <a:xfrm>
            <a:off x="1134470" y="3860006"/>
            <a:ext cx="766800" cy="767498"/>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3701575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wipe(left)">
                                      <p:cBhvr>
                                        <p:cTn id="12" dur="500"/>
                                        <p:tgtEl>
                                          <p:spTgt spid="63"/>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64"/>
                                        </p:tgtEl>
                                        <p:attrNameLst>
                                          <p:attrName>style.visibility</p:attrName>
                                        </p:attrNameLst>
                                      </p:cBhvr>
                                      <p:to>
                                        <p:strVal val="visible"/>
                                      </p:to>
                                    </p:set>
                                    <p:animEffect transition="in" filter="wipe(left)">
                                      <p:cBhvr>
                                        <p:cTn id="16" dur="500"/>
                                        <p:tgtEl>
                                          <p:spTgt spid="64"/>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left)">
                                      <p:cBhvr>
                                        <p:cTn id="20" dur="500"/>
                                        <p:tgtEl>
                                          <p:spTgt spid="6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 name="Table 48">
            <a:extLst>
              <a:ext uri="{FF2B5EF4-FFF2-40B4-BE49-F238E27FC236}">
                <a16:creationId xmlns:a16="http://schemas.microsoft.com/office/drawing/2014/main" id="{632EC02D-CB2C-4536-825E-A681156D8BBF}"/>
              </a:ext>
            </a:extLst>
          </p:cNvPr>
          <p:cNvGraphicFramePr>
            <a:graphicFrameLocks noGrp="1"/>
          </p:cNvGraphicFramePr>
          <p:nvPr>
            <p:extLst>
              <p:ext uri="{D42A27DB-BD31-4B8C-83A1-F6EECF244321}">
                <p14:modId xmlns:p14="http://schemas.microsoft.com/office/powerpoint/2010/main" val="352872441"/>
              </p:ext>
            </p:extLst>
          </p:nvPr>
        </p:nvGraphicFramePr>
        <p:xfrm>
          <a:off x="4852110" y="1387873"/>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dirty="0"/>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p:txBody>
          <a:bodyPr/>
          <a:lstStyle/>
          <a:p>
            <a:endParaRPr lang="es-UY" dirty="0"/>
          </a:p>
        </p:txBody>
      </p:sp>
      <p:pic>
        <p:nvPicPr>
          <p:cNvPr id="39" name="Imagen 20">
            <a:extLst>
              <a:ext uri="{FF2B5EF4-FFF2-40B4-BE49-F238E27FC236}">
                <a16:creationId xmlns:a16="http://schemas.microsoft.com/office/drawing/2014/main" id="{51B3110A-EF07-40D2-8998-7825BD677A79}"/>
              </a:ext>
            </a:extLst>
          </p:cNvPr>
          <p:cNvPicPr>
            <a:picLocks noChangeAspect="1"/>
          </p:cNvPicPr>
          <p:nvPr/>
        </p:nvPicPr>
        <p:blipFill>
          <a:blip r:embed="rId3"/>
          <a:stretch>
            <a:fillRect/>
          </a:stretch>
        </p:blipFill>
        <p:spPr>
          <a:xfrm>
            <a:off x="811623" y="3159868"/>
            <a:ext cx="1003300" cy="951848"/>
          </a:xfrm>
          <a:prstGeom prst="rect">
            <a:avLst/>
          </a:prstGeom>
        </p:spPr>
      </p:pic>
      <p:pic>
        <p:nvPicPr>
          <p:cNvPr id="41" name="Picture 40">
            <a:extLst>
              <a:ext uri="{FF2B5EF4-FFF2-40B4-BE49-F238E27FC236}">
                <a16:creationId xmlns:a16="http://schemas.microsoft.com/office/drawing/2014/main" id="{7D2CF92D-CCD1-4070-8C32-440FDF080A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1703" y="2945217"/>
            <a:ext cx="229573" cy="229573"/>
          </a:xfrm>
          <a:prstGeom prst="rect">
            <a:avLst/>
          </a:prstGeom>
        </p:spPr>
      </p:pic>
      <p:sp>
        <p:nvSpPr>
          <p:cNvPr id="45" name="TextBox 44">
            <a:extLst>
              <a:ext uri="{FF2B5EF4-FFF2-40B4-BE49-F238E27FC236}">
                <a16:creationId xmlns:a16="http://schemas.microsoft.com/office/drawing/2014/main" id="{BEF8CBEC-37D8-4F55-A5A9-16771B5FC0EB}"/>
              </a:ext>
            </a:extLst>
          </p:cNvPr>
          <p:cNvSpPr txBox="1"/>
          <p:nvPr/>
        </p:nvSpPr>
        <p:spPr>
          <a:xfrm>
            <a:off x="312208" y="4295289"/>
            <a:ext cx="2180405" cy="338554"/>
          </a:xfrm>
          <a:prstGeom prst="rect">
            <a:avLst/>
          </a:prstGeom>
          <a:noFill/>
        </p:spPr>
        <p:txBody>
          <a:bodyPr wrap="none" rtlCol="0">
            <a:spAutoFit/>
          </a:bodyPr>
          <a:lstStyle/>
          <a:p>
            <a:r>
              <a:rPr lang="en-US" sz="1600" dirty="0">
                <a:latin typeface="Graphik Light" panose="020B0403030202060203" pitchFamily="34" charset="0"/>
              </a:rPr>
              <a:t>Insert, Update, Delete</a:t>
            </a:r>
          </a:p>
        </p:txBody>
      </p:sp>
      <p:sp>
        <p:nvSpPr>
          <p:cNvPr id="25" name="Elipse 17">
            <a:extLst>
              <a:ext uri="{FF2B5EF4-FFF2-40B4-BE49-F238E27FC236}">
                <a16:creationId xmlns:a16="http://schemas.microsoft.com/office/drawing/2014/main" id="{22811CA8-EF5B-48CA-B1BA-78A077F493A8}"/>
              </a:ext>
            </a:extLst>
          </p:cNvPr>
          <p:cNvSpPr/>
          <p:nvPr/>
        </p:nvSpPr>
        <p:spPr>
          <a:xfrm>
            <a:off x="1015713" y="4180639"/>
            <a:ext cx="671429" cy="664052"/>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0" name="Title 9">
            <a:extLst>
              <a:ext uri="{FF2B5EF4-FFF2-40B4-BE49-F238E27FC236}">
                <a16:creationId xmlns:a16="http://schemas.microsoft.com/office/drawing/2014/main" id="{9DB5E38D-B770-4667-8F66-C05D9226B3E9}"/>
              </a:ext>
            </a:extLst>
          </p:cNvPr>
          <p:cNvSpPr>
            <a:spLocks noGrp="1"/>
          </p:cNvSpPr>
          <p:nvPr>
            <p:ph type="title"/>
          </p:nvPr>
        </p:nvSpPr>
        <p:spPr>
          <a:xfrm>
            <a:off x="624420" y="452669"/>
            <a:ext cx="6335183" cy="863600"/>
          </a:xfrm>
        </p:spPr>
        <p:txBody>
          <a:bodyPr/>
          <a:lstStyle/>
          <a:p>
            <a:r>
              <a:rPr lang="en-US" dirty="0"/>
              <a:t>For each Command</a:t>
            </a:r>
          </a:p>
        </p:txBody>
      </p:sp>
      <p:sp>
        <p:nvSpPr>
          <p:cNvPr id="50" name="Rectángulo 1">
            <a:extLst>
              <a:ext uri="{FF2B5EF4-FFF2-40B4-BE49-F238E27FC236}">
                <a16:creationId xmlns:a16="http://schemas.microsoft.com/office/drawing/2014/main" id="{9A92B52B-D0B7-4A09-8A92-86FB510699CB}"/>
              </a:ext>
            </a:extLst>
          </p:cNvPr>
          <p:cNvSpPr/>
          <p:nvPr/>
        </p:nvSpPr>
        <p:spPr>
          <a:xfrm>
            <a:off x="4852110" y="2154223"/>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1" name="Oval 50">
            <a:extLst>
              <a:ext uri="{FF2B5EF4-FFF2-40B4-BE49-F238E27FC236}">
                <a16:creationId xmlns:a16="http://schemas.microsoft.com/office/drawing/2014/main" id="{DDF3BA3B-9767-4D34-B9BE-91933426549D}"/>
              </a:ext>
            </a:extLst>
          </p:cNvPr>
          <p:cNvSpPr/>
          <p:nvPr/>
        </p:nvSpPr>
        <p:spPr>
          <a:xfrm>
            <a:off x="9204718" y="2109619"/>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2" name="Rectangle 51">
            <a:extLst>
              <a:ext uri="{FF2B5EF4-FFF2-40B4-BE49-F238E27FC236}">
                <a16:creationId xmlns:a16="http://schemas.microsoft.com/office/drawing/2014/main" id="{3BDCAFE9-3B4F-4FA1-94F3-9010D0C30094}"/>
              </a:ext>
            </a:extLst>
          </p:cNvPr>
          <p:cNvSpPr/>
          <p:nvPr/>
        </p:nvSpPr>
        <p:spPr>
          <a:xfrm>
            <a:off x="3636921" y="3420609"/>
            <a:ext cx="4090065" cy="1600438"/>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AttractionName</a:t>
            </a:r>
            <a:r>
              <a:rPr lang="en-US" dirty="0">
                <a:latin typeface="Graphik Light" panose="020B0403030202060203" pitchFamily="34" charset="0"/>
              </a:rPr>
              <a:t> = “Eiffel Tower”</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AttractionId</a:t>
            </a:r>
            <a:r>
              <a:rPr lang="en-US" dirty="0">
                <a:latin typeface="Graphik Light" panose="020B0403030202060203" pitchFamily="34" charset="0"/>
              </a:rPr>
              <a:t> = 5</a:t>
            </a:r>
          </a:p>
          <a:p>
            <a:r>
              <a:rPr lang="en-US" dirty="0">
                <a:latin typeface="Graphik Light" panose="020B0403030202060203" pitchFamily="34" charset="0"/>
              </a:rPr>
              <a:t>         </a:t>
            </a:r>
            <a:r>
              <a:rPr lang="en-US" dirty="0" err="1">
                <a:latin typeface="Graphik Light" panose="020B0403030202060203" pitchFamily="34" charset="0"/>
              </a:rPr>
              <a:t>CategoryId</a:t>
            </a:r>
            <a:r>
              <a:rPr lang="en-US" dirty="0">
                <a:latin typeface="Graphik Light" panose="020B0403030202060203" pitchFamily="34" charset="0"/>
              </a:rPr>
              <a:t> = 3</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63" name="Oval 62">
            <a:extLst>
              <a:ext uri="{FF2B5EF4-FFF2-40B4-BE49-F238E27FC236}">
                <a16:creationId xmlns:a16="http://schemas.microsoft.com/office/drawing/2014/main" id="{5B404DEC-AD2F-4ACC-A83F-E0AE12AD34EA}"/>
              </a:ext>
            </a:extLst>
          </p:cNvPr>
          <p:cNvSpPr/>
          <p:nvPr/>
        </p:nvSpPr>
        <p:spPr>
          <a:xfrm>
            <a:off x="5162225" y="2118450"/>
            <a:ext cx="323385" cy="309039"/>
          </a:xfrm>
          <a:prstGeom prst="ellipse">
            <a:avLst/>
          </a:prstGeom>
          <a:noFill/>
          <a:ln>
            <a:solidFill>
              <a:srgbClr val="E78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37" name="Rectangle 36">
            <a:extLst>
              <a:ext uri="{FF2B5EF4-FFF2-40B4-BE49-F238E27FC236}">
                <a16:creationId xmlns:a16="http://schemas.microsoft.com/office/drawing/2014/main" id="{09819DD4-70AB-46DD-A314-75EFCC06A507}"/>
              </a:ext>
            </a:extLst>
          </p:cNvPr>
          <p:cNvSpPr/>
          <p:nvPr/>
        </p:nvSpPr>
        <p:spPr>
          <a:xfrm>
            <a:off x="7726986" y="3363693"/>
            <a:ext cx="4090065" cy="2462213"/>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AttractionName</a:t>
            </a:r>
            <a:r>
              <a:rPr lang="en-US" dirty="0">
                <a:latin typeface="Graphik Light" panose="020B0403030202060203" pitchFamily="34" charset="0"/>
              </a:rPr>
              <a:t> = “Eiffel Tower”</a:t>
            </a:r>
          </a:p>
          <a:p>
            <a:r>
              <a:rPr lang="en-US" dirty="0">
                <a:latin typeface="Graphik Light" panose="020B0403030202060203" pitchFamily="34" charset="0"/>
              </a:rPr>
              <a:t> </a:t>
            </a:r>
          </a:p>
          <a:p>
            <a:r>
              <a:rPr lang="en-US" dirty="0">
                <a:latin typeface="Graphik Light" panose="020B0403030202060203" pitchFamily="34" charset="0"/>
              </a:rPr>
              <a:t>         new</a:t>
            </a:r>
          </a:p>
          <a:p>
            <a:r>
              <a:rPr lang="en-US" dirty="0">
                <a:latin typeface="Graphik Light" panose="020B0403030202060203" pitchFamily="34" charset="0"/>
              </a:rPr>
              <a:t>                 </a:t>
            </a:r>
            <a:r>
              <a:rPr lang="en-US" dirty="0" err="1">
                <a:latin typeface="Graphik Light" panose="020B0403030202060203" pitchFamily="34" charset="0"/>
              </a:rPr>
              <a:t>AttractionId</a:t>
            </a:r>
            <a:r>
              <a:rPr lang="en-US" dirty="0">
                <a:latin typeface="Graphik Light" panose="020B0403030202060203" pitchFamily="34" charset="0"/>
              </a:rPr>
              <a:t> = 5</a:t>
            </a:r>
          </a:p>
          <a:p>
            <a:r>
              <a:rPr lang="en-US" dirty="0">
                <a:latin typeface="Graphik Light" panose="020B0403030202060203" pitchFamily="34" charset="0"/>
              </a:rPr>
              <a:t>                 </a:t>
            </a:r>
            <a:r>
              <a:rPr lang="en-US" dirty="0" err="1">
                <a:latin typeface="Graphik Light" panose="020B0403030202060203" pitchFamily="34" charset="0"/>
              </a:rPr>
              <a:t>CategoryId</a:t>
            </a:r>
            <a:r>
              <a:rPr lang="en-US" dirty="0">
                <a:latin typeface="Graphik Light" panose="020B0403030202060203" pitchFamily="34" charset="0"/>
              </a:rPr>
              <a:t> = 3</a:t>
            </a:r>
          </a:p>
          <a:p>
            <a:r>
              <a:rPr lang="en-US" dirty="0">
                <a:latin typeface="Graphik Light" panose="020B0403030202060203" pitchFamily="34" charset="0"/>
              </a:rPr>
              <a:t>         </a:t>
            </a:r>
            <a:r>
              <a:rPr lang="en-US" dirty="0" err="1">
                <a:latin typeface="Graphik Light" panose="020B0403030202060203" pitchFamily="34" charset="0"/>
              </a:rPr>
              <a:t>endnew</a:t>
            </a:r>
            <a:endParaRPr lang="en-US" dirty="0">
              <a:latin typeface="Graphik Light" panose="020B0403030202060203" pitchFamily="34" charset="0"/>
            </a:endParaRPr>
          </a:p>
          <a:p>
            <a:endParaRPr lang="en-US" dirty="0">
              <a:latin typeface="Graphik Light" panose="020B0403030202060203" pitchFamily="34" charset="0"/>
            </a:endParaRPr>
          </a:p>
          <a:p>
            <a:r>
              <a:rPr lang="en-US" dirty="0">
                <a:latin typeface="Graphik Light" panose="020B0403030202060203" pitchFamily="34" charset="0"/>
              </a:rPr>
              <a:t>         Delete</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graphicFrame>
        <p:nvGraphicFramePr>
          <p:cNvPr id="38" name="Table 37">
            <a:extLst>
              <a:ext uri="{FF2B5EF4-FFF2-40B4-BE49-F238E27FC236}">
                <a16:creationId xmlns:a16="http://schemas.microsoft.com/office/drawing/2014/main" id="{786CFA63-4D27-4232-AE51-1F8CB42E678A}"/>
              </a:ext>
            </a:extLst>
          </p:cNvPr>
          <p:cNvGraphicFramePr>
            <a:graphicFrameLocks noGrp="1"/>
          </p:cNvGraphicFramePr>
          <p:nvPr>
            <p:extLst>
              <p:ext uri="{D42A27DB-BD31-4B8C-83A1-F6EECF244321}">
                <p14:modId xmlns:p14="http://schemas.microsoft.com/office/powerpoint/2010/main" val="4092669615"/>
              </p:ext>
            </p:extLst>
          </p:nvPr>
        </p:nvGraphicFramePr>
        <p:xfrm>
          <a:off x="4852110" y="2634281"/>
          <a:ext cx="4955246" cy="24986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800" b="0">
                          <a:ln>
                            <a:noFill/>
                          </a:ln>
                          <a:solidFill>
                            <a:srgbClr val="6C83FE"/>
                          </a:solidFill>
                          <a:latin typeface="Graphik Light" panose="020B0403030202060203" pitchFamily="34" charset="0"/>
                        </a:rPr>
                        <a:t>5</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900" b="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800" b="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800" b="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800" b="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extLst>
                  <a:ext uri="{0D108BD9-81ED-4DB2-BD59-A6C34878D82A}">
                    <a16:rowId xmlns:a16="http://schemas.microsoft.com/office/drawing/2014/main" val="2306130070"/>
                  </a:ext>
                </a:extLst>
              </a:tr>
            </a:tbl>
          </a:graphicData>
        </a:graphic>
      </p:graphicFrame>
      <p:sp>
        <p:nvSpPr>
          <p:cNvPr id="43" name="Rectángulo 30">
            <a:extLst>
              <a:ext uri="{FF2B5EF4-FFF2-40B4-BE49-F238E27FC236}">
                <a16:creationId xmlns:a16="http://schemas.microsoft.com/office/drawing/2014/main" id="{8E855D1D-1402-480D-B812-9700422D0D52}"/>
              </a:ext>
            </a:extLst>
          </p:cNvPr>
          <p:cNvSpPr/>
          <p:nvPr/>
        </p:nvSpPr>
        <p:spPr>
          <a:xfrm>
            <a:off x="3898522" y="4040646"/>
            <a:ext cx="1667018" cy="583228"/>
          </a:xfrm>
          <a:prstGeom prst="rect">
            <a:avLst/>
          </a:prstGeom>
          <a:noFill/>
          <a:ln w="19050">
            <a:solidFill>
              <a:srgbClr val="E78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ln>
                <a:solidFill>
                  <a:srgbClr val="E78951"/>
                </a:solidFill>
              </a:ln>
            </a:endParaRPr>
          </a:p>
        </p:txBody>
      </p:sp>
      <p:sp>
        <p:nvSpPr>
          <p:cNvPr id="44" name="Rectángulo 30">
            <a:extLst>
              <a:ext uri="{FF2B5EF4-FFF2-40B4-BE49-F238E27FC236}">
                <a16:creationId xmlns:a16="http://schemas.microsoft.com/office/drawing/2014/main" id="{4F95686E-E7DF-4863-91D5-8C62BB36D928}"/>
              </a:ext>
            </a:extLst>
          </p:cNvPr>
          <p:cNvSpPr/>
          <p:nvPr/>
        </p:nvSpPr>
        <p:spPr>
          <a:xfrm>
            <a:off x="8100403" y="4038667"/>
            <a:ext cx="1898619" cy="1032097"/>
          </a:xfrm>
          <a:prstGeom prst="rect">
            <a:avLst/>
          </a:prstGeom>
          <a:noFill/>
          <a:ln w="19050">
            <a:solidFill>
              <a:srgbClr val="E78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ln>
                <a:solidFill>
                  <a:srgbClr val="E78951"/>
                </a:solidFill>
              </a:ln>
            </a:endParaRPr>
          </a:p>
        </p:txBody>
      </p:sp>
      <p:cxnSp>
        <p:nvCxnSpPr>
          <p:cNvPr id="46" name="Conector recto de flecha 15">
            <a:extLst>
              <a:ext uri="{FF2B5EF4-FFF2-40B4-BE49-F238E27FC236}">
                <a16:creationId xmlns:a16="http://schemas.microsoft.com/office/drawing/2014/main" id="{35FFC338-11F4-470D-ABBF-592034E284AF}"/>
              </a:ext>
            </a:extLst>
          </p:cNvPr>
          <p:cNvCxnSpPr>
            <a:cxnSpLocks/>
          </p:cNvCxnSpPr>
          <p:nvPr/>
        </p:nvCxnSpPr>
        <p:spPr>
          <a:xfrm>
            <a:off x="4786637" y="2250732"/>
            <a:ext cx="5076000" cy="0"/>
          </a:xfrm>
          <a:prstGeom prst="straightConnector1">
            <a:avLst/>
          </a:prstGeom>
          <a:ln>
            <a:solidFill>
              <a:srgbClr val="111111"/>
            </a:solidFill>
            <a:tailEnd type="none"/>
          </a:ln>
        </p:spPr>
        <p:style>
          <a:lnRef idx="1">
            <a:schemeClr val="accent1"/>
          </a:lnRef>
          <a:fillRef idx="0">
            <a:schemeClr val="accent1"/>
          </a:fillRef>
          <a:effectRef idx="0">
            <a:schemeClr val="accent1"/>
          </a:effectRef>
          <a:fontRef idx="minor">
            <a:schemeClr val="tx1"/>
          </a:fontRef>
        </p:style>
      </p:cxnSp>
      <p:cxnSp>
        <p:nvCxnSpPr>
          <p:cNvPr id="47" name="Conector recto de flecha 15">
            <a:extLst>
              <a:ext uri="{FF2B5EF4-FFF2-40B4-BE49-F238E27FC236}">
                <a16:creationId xmlns:a16="http://schemas.microsoft.com/office/drawing/2014/main" id="{641DFDD3-E9FB-49E8-B41B-6DFD0AA42E6C}"/>
              </a:ext>
            </a:extLst>
          </p:cNvPr>
          <p:cNvCxnSpPr>
            <a:cxnSpLocks/>
          </p:cNvCxnSpPr>
          <p:nvPr/>
        </p:nvCxnSpPr>
        <p:spPr>
          <a:xfrm>
            <a:off x="6253101" y="4343461"/>
            <a:ext cx="1131313" cy="0"/>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029176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left)">
                                      <p:cBhvr>
                                        <p:cTn id="11" dur="500"/>
                                        <p:tgtEl>
                                          <p:spTgt spid="4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left)">
                                      <p:cBhvr>
                                        <p:cTn id="16" dur="500"/>
                                        <p:tgtEl>
                                          <p:spTgt spid="3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left)">
                                      <p:cBhvr>
                                        <p:cTn id="21" dur="500"/>
                                        <p:tgtEl>
                                          <p:spTgt spid="46"/>
                                        </p:tgtEl>
                                      </p:cBhvr>
                                    </p:animEffect>
                                  </p:childTnLst>
                                </p:cTn>
                              </p:par>
                            </p:childTnLst>
                          </p:cTn>
                        </p:par>
                        <p:par>
                          <p:cTn id="22" fill="hold">
                            <p:stCondLst>
                              <p:cond delay="500"/>
                            </p:stCondLst>
                            <p:childTnLst>
                              <p:par>
                                <p:cTn id="23" presetID="10" presetClass="exit" presetSubtype="0" fill="hold" nodeType="afterEffect">
                                  <p:stCondLst>
                                    <p:cond delay="0"/>
                                  </p:stCondLst>
                                  <p:childTnLst>
                                    <p:animEffect transition="out" filter="fade">
                                      <p:cBhvr>
                                        <p:cTn id="24" dur="500"/>
                                        <p:tgtEl>
                                          <p:spTgt spid="46"/>
                                        </p:tgtEl>
                                      </p:cBhvr>
                                    </p:animEffect>
                                    <p:set>
                                      <p:cBhvr>
                                        <p:cTn id="25" dur="1" fill="hold">
                                          <p:stCondLst>
                                            <p:cond delay="499"/>
                                          </p:stCondLst>
                                        </p:cTn>
                                        <p:tgtEl>
                                          <p:spTgt spid="46"/>
                                        </p:tgtEl>
                                        <p:attrNameLst>
                                          <p:attrName>style.visibility</p:attrName>
                                        </p:attrNameLst>
                                      </p:cBhvr>
                                      <p:to>
                                        <p:strVal val="hidden"/>
                                      </p:to>
                                    </p:set>
                                  </p:childTnLst>
                                </p:cTn>
                              </p:par>
                            </p:childTnLst>
                          </p:cTn>
                        </p:par>
                        <p:par>
                          <p:cTn id="26" fill="hold">
                            <p:stCondLst>
                              <p:cond delay="1000"/>
                            </p:stCondLst>
                            <p:childTnLst>
                              <p:par>
                                <p:cTn id="27" presetID="10" presetClass="exit" presetSubtype="0" fill="hold" nodeType="afterEffect">
                                  <p:stCondLst>
                                    <p:cond delay="0"/>
                                  </p:stCondLst>
                                  <p:childTnLst>
                                    <p:animEffect transition="out" filter="fade">
                                      <p:cBhvr>
                                        <p:cTn id="28" dur="500"/>
                                        <p:tgtEl>
                                          <p:spTgt spid="38"/>
                                        </p:tgtEl>
                                      </p:cBhvr>
                                    </p:animEffect>
                                    <p:set>
                                      <p:cBhvr>
                                        <p:cTn id="29" dur="1" fill="hold">
                                          <p:stCondLst>
                                            <p:cond delay="499"/>
                                          </p:stCondLst>
                                        </p:cTn>
                                        <p:tgtEl>
                                          <p:spTgt spid="38"/>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49"/>
                                        </p:tgtEl>
                                      </p:cBhvr>
                                    </p:animEffect>
                                    <p:set>
                                      <p:cBhvr>
                                        <p:cTn id="32" dur="1" fill="hold">
                                          <p:stCondLst>
                                            <p:cond delay="499"/>
                                          </p:stCondLst>
                                        </p:cTn>
                                        <p:tgtEl>
                                          <p:spTgt spid="49"/>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50"/>
                                        </p:tgtEl>
                                      </p:cBhvr>
                                    </p:animEffect>
                                    <p:set>
                                      <p:cBhvr>
                                        <p:cTn id="35" dur="1" fill="hold">
                                          <p:stCondLst>
                                            <p:cond delay="499"/>
                                          </p:stCondLst>
                                        </p:cTn>
                                        <p:tgtEl>
                                          <p:spTgt spid="50"/>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51"/>
                                        </p:tgtEl>
                                      </p:cBhvr>
                                    </p:animEffect>
                                    <p:set>
                                      <p:cBhvr>
                                        <p:cTn id="38" dur="1" fill="hold">
                                          <p:stCondLst>
                                            <p:cond delay="499"/>
                                          </p:stCondLst>
                                        </p:cTn>
                                        <p:tgtEl>
                                          <p:spTgt spid="51"/>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63"/>
                                        </p:tgtEl>
                                      </p:cBhvr>
                                    </p:animEffect>
                                    <p:set>
                                      <p:cBhvr>
                                        <p:cTn id="41" dur="1" fill="hold">
                                          <p:stCondLst>
                                            <p:cond delay="499"/>
                                          </p:stCondLst>
                                        </p:cTn>
                                        <p:tgtEl>
                                          <p:spTgt spid="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63" grpId="0" animBg="1"/>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a:p>
        </p:txBody>
      </p:sp>
      <p:graphicFrame>
        <p:nvGraphicFramePr>
          <p:cNvPr id="6" name="Table 5">
            <a:extLst>
              <a:ext uri="{FF2B5EF4-FFF2-40B4-BE49-F238E27FC236}">
                <a16:creationId xmlns:a16="http://schemas.microsoft.com/office/drawing/2014/main" id="{5454B8B6-D89B-4A15-8258-B5DA6B802C4D}"/>
              </a:ext>
            </a:extLst>
          </p:cNvPr>
          <p:cNvGraphicFramePr>
            <a:graphicFrameLocks noGrp="1"/>
          </p:cNvGraphicFramePr>
          <p:nvPr>
            <p:extLst>
              <p:ext uri="{D42A27DB-BD31-4B8C-83A1-F6EECF244321}">
                <p14:modId xmlns:p14="http://schemas.microsoft.com/office/powerpoint/2010/main" val="2174903231"/>
              </p:ext>
            </p:extLst>
          </p:nvPr>
        </p:nvGraphicFramePr>
        <p:xfrm>
          <a:off x="1509221" y="753552"/>
          <a:ext cx="9183722" cy="1447616"/>
        </p:xfrm>
        <a:graphic>
          <a:graphicData uri="http://schemas.openxmlformats.org/drawingml/2006/table">
            <a:tbl>
              <a:tblPr firstRow="1" bandRow="1">
                <a:tableStyleId>{5A111915-BE36-4E01-A7E5-04B1672EAD32}</a:tableStyleId>
              </a:tblPr>
              <a:tblGrid>
                <a:gridCol w="2468610">
                  <a:extLst>
                    <a:ext uri="{9D8B030D-6E8A-4147-A177-3AD203B41FA5}">
                      <a16:colId xmlns:a16="http://schemas.microsoft.com/office/drawing/2014/main" val="3258857622"/>
                    </a:ext>
                  </a:extLst>
                </a:gridCol>
                <a:gridCol w="2107095">
                  <a:extLst>
                    <a:ext uri="{9D8B030D-6E8A-4147-A177-3AD203B41FA5}">
                      <a16:colId xmlns:a16="http://schemas.microsoft.com/office/drawing/2014/main" val="2155615966"/>
                    </a:ext>
                  </a:extLst>
                </a:gridCol>
                <a:gridCol w="2597426">
                  <a:extLst>
                    <a:ext uri="{9D8B030D-6E8A-4147-A177-3AD203B41FA5}">
                      <a16:colId xmlns:a16="http://schemas.microsoft.com/office/drawing/2014/main" val="2824943474"/>
                    </a:ext>
                  </a:extLst>
                </a:gridCol>
                <a:gridCol w="2010591">
                  <a:extLst>
                    <a:ext uri="{9D8B030D-6E8A-4147-A177-3AD203B41FA5}">
                      <a16:colId xmlns:a16="http://schemas.microsoft.com/office/drawing/2014/main" val="419515096"/>
                    </a:ext>
                  </a:extLst>
                </a:gridCol>
              </a:tblGrid>
              <a:tr h="651522">
                <a:tc>
                  <a:txBody>
                    <a:bodyPr/>
                    <a:lstStyle/>
                    <a:p>
                      <a:endParaRPr lang="es-UY" sz="1400" dirty="0">
                        <a:latin typeface="Graphik Light" panose="020B0403030202060203" pitchFamily="34" charset="0"/>
                      </a:endParaRPr>
                    </a:p>
                  </a:txBody>
                  <a:tcPr>
                    <a:solidFill>
                      <a:srgbClr val="677FFE"/>
                    </a:solidFill>
                  </a:tcPr>
                </a:tc>
                <a:tc>
                  <a:txBody>
                    <a:bodyPr/>
                    <a:lstStyle/>
                    <a:p>
                      <a:pPr algn="ctr"/>
                      <a:r>
                        <a:rPr lang="en-US" sz="1400" noProof="0" dirty="0">
                          <a:latin typeface="Graphik Light" panose="020B0403030202060203" pitchFamily="34" charset="0"/>
                        </a:rPr>
                        <a:t>Uniqueness </a:t>
                      </a:r>
                    </a:p>
                    <a:p>
                      <a:pPr algn="ctr"/>
                      <a:r>
                        <a:rPr lang="en-US" sz="1400" noProof="0" dirty="0">
                          <a:latin typeface="Graphik Light" panose="020B0403030202060203" pitchFamily="34" charset="0"/>
                        </a:rPr>
                        <a:t>check</a:t>
                      </a:r>
                    </a:p>
                  </a:txBody>
                  <a:tcPr anchor="ctr">
                    <a:solidFill>
                      <a:srgbClr val="677FFE"/>
                    </a:solidFill>
                  </a:tcPr>
                </a:tc>
                <a:tc>
                  <a:txBody>
                    <a:bodyPr/>
                    <a:lstStyle/>
                    <a:p>
                      <a:pPr algn="ctr"/>
                      <a:r>
                        <a:rPr lang="en-US" sz="1400" noProof="0" dirty="0">
                          <a:latin typeface="Graphik Light" panose="020B0403030202060203" pitchFamily="34" charset="0"/>
                        </a:rPr>
                        <a:t>Referential Integrity check</a:t>
                      </a:r>
                    </a:p>
                  </a:txBody>
                  <a:tcPr anchor="ctr">
                    <a:solidFill>
                      <a:srgbClr val="677FFE"/>
                    </a:solidFill>
                  </a:tcPr>
                </a:tc>
                <a:tc>
                  <a:txBody>
                    <a:bodyPr/>
                    <a:lstStyle/>
                    <a:p>
                      <a:pPr algn="ctr"/>
                      <a:r>
                        <a:rPr lang="en-US" sz="1400" noProof="0" dirty="0">
                          <a:latin typeface="Graphik Light" panose="020B0403030202060203" pitchFamily="34" charset="0"/>
                        </a:rPr>
                        <a:t>Rule/Event Execution</a:t>
                      </a:r>
                    </a:p>
                  </a:txBody>
                  <a:tcPr anchor="ctr">
                    <a:solidFill>
                      <a:srgbClr val="677FFE"/>
                    </a:solidFill>
                  </a:tcPr>
                </a:tc>
                <a:extLst>
                  <a:ext uri="{0D108BD9-81ED-4DB2-BD59-A6C34878D82A}">
                    <a16:rowId xmlns:a16="http://schemas.microsoft.com/office/drawing/2014/main" val="942888479"/>
                  </a:ext>
                </a:extLst>
              </a:tr>
              <a:tr h="796094">
                <a:tc>
                  <a:txBody>
                    <a:bodyPr/>
                    <a:lstStyle/>
                    <a:p>
                      <a:r>
                        <a:rPr lang="en-US" sz="1400" noProof="0" dirty="0">
                          <a:latin typeface="Graphik Light" panose="020B0403030202060203" pitchFamily="34" charset="0"/>
                        </a:rPr>
                        <a:t> Assignment in For each</a:t>
                      </a: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extLst>
                  <a:ext uri="{0D108BD9-81ED-4DB2-BD59-A6C34878D82A}">
                    <a16:rowId xmlns:a16="http://schemas.microsoft.com/office/drawing/2014/main" val="302539485"/>
                  </a:ext>
                </a:extLst>
              </a:tr>
            </a:tbl>
          </a:graphicData>
        </a:graphic>
      </p:graphicFrame>
      <p:pic>
        <p:nvPicPr>
          <p:cNvPr id="46" name="Graphic 45" descr="Checkmark">
            <a:extLst>
              <a:ext uri="{FF2B5EF4-FFF2-40B4-BE49-F238E27FC236}">
                <a16:creationId xmlns:a16="http://schemas.microsoft.com/office/drawing/2014/main" id="{D0B2EA26-B64B-4628-9FF5-E7D09A5D6A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12401" y="1653280"/>
            <a:ext cx="264869" cy="264869"/>
          </a:xfrm>
          <a:prstGeom prst="rect">
            <a:avLst/>
          </a:prstGeom>
        </p:spPr>
      </p:pic>
      <p:graphicFrame>
        <p:nvGraphicFramePr>
          <p:cNvPr id="44" name="Table 43">
            <a:extLst>
              <a:ext uri="{FF2B5EF4-FFF2-40B4-BE49-F238E27FC236}">
                <a16:creationId xmlns:a16="http://schemas.microsoft.com/office/drawing/2014/main" id="{88291868-ACE3-455F-A8D3-3DD6CCC76BA2}"/>
              </a:ext>
            </a:extLst>
          </p:cNvPr>
          <p:cNvGraphicFramePr>
            <a:graphicFrameLocks noGrp="1"/>
          </p:cNvGraphicFramePr>
          <p:nvPr>
            <p:extLst>
              <p:ext uri="{D42A27DB-BD31-4B8C-83A1-F6EECF244321}">
                <p14:modId xmlns:p14="http://schemas.microsoft.com/office/powerpoint/2010/main" val="1658091895"/>
              </p:ext>
            </p:extLst>
          </p:nvPr>
        </p:nvGraphicFramePr>
        <p:xfrm>
          <a:off x="3506335" y="270355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45" name="Rectángulo 1">
            <a:extLst>
              <a:ext uri="{FF2B5EF4-FFF2-40B4-BE49-F238E27FC236}">
                <a16:creationId xmlns:a16="http://schemas.microsoft.com/office/drawing/2014/main" id="{25DF9266-5AD6-4A28-BD2B-5BECAEBFAD3D}"/>
              </a:ext>
            </a:extLst>
          </p:cNvPr>
          <p:cNvSpPr/>
          <p:nvPr/>
        </p:nvSpPr>
        <p:spPr>
          <a:xfrm>
            <a:off x="3506335" y="346990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angle 47">
            <a:extLst>
              <a:ext uri="{FF2B5EF4-FFF2-40B4-BE49-F238E27FC236}">
                <a16:creationId xmlns:a16="http://schemas.microsoft.com/office/drawing/2014/main" id="{0FBE2D75-6396-4885-A905-D3EEDED9D837}"/>
              </a:ext>
            </a:extLst>
          </p:cNvPr>
          <p:cNvSpPr/>
          <p:nvPr/>
        </p:nvSpPr>
        <p:spPr>
          <a:xfrm>
            <a:off x="1980146" y="4436592"/>
            <a:ext cx="4090065" cy="1384995"/>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AttractionId</a:t>
            </a:r>
            <a:r>
              <a:rPr lang="en-US" dirty="0">
                <a:latin typeface="Graphik Light" panose="020B0403030202060203" pitchFamily="34" charset="0"/>
              </a:rPr>
              <a:t> = 3</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AttractionName</a:t>
            </a:r>
            <a:r>
              <a:rPr lang="en-US" dirty="0">
                <a:latin typeface="Graphik Light" panose="020B0403030202060203" pitchFamily="34" charset="0"/>
              </a:rPr>
              <a:t> = “Louvre Museum”</a:t>
            </a:r>
          </a:p>
          <a:p>
            <a:endParaRPr lang="en-US" dirty="0">
              <a:latin typeface="Graphik Light" panose="020B0403030202060203" pitchFamily="34" charset="0"/>
            </a:endParaRP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50" name="Rectangle 49">
            <a:extLst>
              <a:ext uri="{FF2B5EF4-FFF2-40B4-BE49-F238E27FC236}">
                <a16:creationId xmlns:a16="http://schemas.microsoft.com/office/drawing/2014/main" id="{BE909A08-AE36-47B3-BBE5-9E2826F92736}"/>
              </a:ext>
            </a:extLst>
          </p:cNvPr>
          <p:cNvSpPr/>
          <p:nvPr/>
        </p:nvSpPr>
        <p:spPr>
          <a:xfrm>
            <a:off x="6620138" y="4436592"/>
            <a:ext cx="4090065" cy="1815882"/>
          </a:xfrm>
          <a:prstGeom prst="rect">
            <a:avLst/>
          </a:prstGeom>
        </p:spPr>
        <p:txBody>
          <a:bodyPr wrap="square">
            <a:spAutoFit/>
          </a:bodyPr>
          <a:lstStyle/>
          <a:p>
            <a:r>
              <a:rPr lang="en-US" b="1" dirty="0">
                <a:latin typeface="Graphik Light" panose="020B0403030202060203" pitchFamily="34" charset="0"/>
              </a:rPr>
              <a:t>For each</a:t>
            </a:r>
            <a:r>
              <a:rPr lang="en-US" dirty="0">
                <a:latin typeface="Graphik Light" panose="020B0403030202060203" pitchFamily="34" charset="0"/>
              </a:rPr>
              <a:t> Attraction</a:t>
            </a:r>
          </a:p>
          <a:p>
            <a:r>
              <a:rPr lang="en-US" dirty="0">
                <a:latin typeface="Graphik Light" panose="020B0403030202060203" pitchFamily="34" charset="0"/>
              </a:rPr>
              <a:t>        Where </a:t>
            </a:r>
            <a:r>
              <a:rPr lang="en-US" dirty="0" err="1">
                <a:latin typeface="Graphik Light" panose="020B0403030202060203" pitchFamily="34" charset="0"/>
              </a:rPr>
              <a:t>AttractionId</a:t>
            </a:r>
            <a:r>
              <a:rPr lang="en-US" dirty="0">
                <a:latin typeface="Graphik Light" panose="020B0403030202060203" pitchFamily="34" charset="0"/>
              </a:rPr>
              <a:t> = 3</a:t>
            </a:r>
          </a:p>
          <a:p>
            <a:r>
              <a:rPr lang="en-US" dirty="0">
                <a:latin typeface="Graphik Light" panose="020B0403030202060203" pitchFamily="34" charset="0"/>
              </a:rPr>
              <a:t> </a:t>
            </a:r>
          </a:p>
          <a:p>
            <a:r>
              <a:rPr lang="en-US" dirty="0">
                <a:latin typeface="Graphik Light" panose="020B0403030202060203" pitchFamily="34" charset="0"/>
              </a:rPr>
              <a:t>         </a:t>
            </a:r>
            <a:r>
              <a:rPr lang="en-US" dirty="0" err="1">
                <a:latin typeface="Graphik Light" panose="020B0403030202060203" pitchFamily="34" charset="0"/>
              </a:rPr>
              <a:t>AttractionName</a:t>
            </a:r>
            <a:r>
              <a:rPr lang="en-US" dirty="0">
                <a:latin typeface="Graphik Light" panose="020B0403030202060203" pitchFamily="34" charset="0"/>
              </a:rPr>
              <a:t> = “Louvre Museum”</a:t>
            </a:r>
          </a:p>
          <a:p>
            <a:endParaRPr lang="en-US" dirty="0">
              <a:latin typeface="Graphik Light" panose="020B0403030202060203" pitchFamily="34" charset="0"/>
            </a:endParaRPr>
          </a:p>
          <a:p>
            <a:r>
              <a:rPr lang="en-US" b="1" dirty="0">
                <a:latin typeface="Graphik Light" panose="020B0403030202060203" pitchFamily="34" charset="0"/>
              </a:rPr>
              <a:t>When duplicate</a:t>
            </a:r>
          </a:p>
          <a:p>
            <a:r>
              <a:rPr lang="en-US" dirty="0">
                <a:latin typeface="Graphik Light" panose="020B0403030202060203" pitchFamily="34" charset="0"/>
              </a:rPr>
              <a:t>         ….</a:t>
            </a:r>
          </a:p>
          <a:p>
            <a:r>
              <a:rPr lang="en-US" b="1" dirty="0" err="1">
                <a:latin typeface="Graphik Light" panose="020B0403030202060203" pitchFamily="34" charset="0"/>
              </a:rPr>
              <a:t>endfor</a:t>
            </a:r>
            <a:endParaRPr lang="en-US" b="1" dirty="0">
              <a:latin typeface="Graphik Light" panose="020B0403030202060203" pitchFamily="34" charset="0"/>
            </a:endParaRPr>
          </a:p>
        </p:txBody>
      </p:sp>
      <p:sp>
        <p:nvSpPr>
          <p:cNvPr id="51" name="Rectángulo 1">
            <a:extLst>
              <a:ext uri="{FF2B5EF4-FFF2-40B4-BE49-F238E27FC236}">
                <a16:creationId xmlns:a16="http://schemas.microsoft.com/office/drawing/2014/main" id="{755EAC70-A3C8-42C2-93EB-E779357CFB0B}"/>
              </a:ext>
            </a:extLst>
          </p:cNvPr>
          <p:cNvSpPr/>
          <p:nvPr/>
        </p:nvSpPr>
        <p:spPr>
          <a:xfrm>
            <a:off x="4560125" y="2628093"/>
            <a:ext cx="1340787" cy="1447616"/>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2" name="Rectángulo 1">
            <a:extLst>
              <a:ext uri="{FF2B5EF4-FFF2-40B4-BE49-F238E27FC236}">
                <a16:creationId xmlns:a16="http://schemas.microsoft.com/office/drawing/2014/main" id="{D4E69D06-5122-4BF8-B553-178736F5F20E}"/>
              </a:ext>
            </a:extLst>
          </p:cNvPr>
          <p:cNvSpPr/>
          <p:nvPr/>
        </p:nvSpPr>
        <p:spPr>
          <a:xfrm>
            <a:off x="6537013" y="5486401"/>
            <a:ext cx="1989472" cy="843257"/>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22" name="Rectangle 21">
            <a:extLst>
              <a:ext uri="{FF2B5EF4-FFF2-40B4-BE49-F238E27FC236}">
                <a16:creationId xmlns:a16="http://schemas.microsoft.com/office/drawing/2014/main" id="{3646D86D-98D9-4E65-B569-DFA6F13A0C8F}"/>
              </a:ext>
            </a:extLst>
          </p:cNvPr>
          <p:cNvSpPr/>
          <p:nvPr/>
        </p:nvSpPr>
        <p:spPr>
          <a:xfrm>
            <a:off x="4626184" y="2367235"/>
            <a:ext cx="1149586" cy="287214"/>
          </a:xfrm>
          <a:prstGeom prst="rect">
            <a:avLst/>
          </a:prstGeom>
        </p:spPr>
        <p:txBody>
          <a:bodyPr wrap="square">
            <a:spAutoFit/>
          </a:bodyPr>
          <a:lstStyle/>
          <a:p>
            <a:r>
              <a:rPr lang="en-US" sz="1200" dirty="0">
                <a:latin typeface="Graphik Light" panose="020B0403030202060203" pitchFamily="34" charset="0"/>
              </a:rPr>
              <a:t>Unique Index</a:t>
            </a:r>
          </a:p>
        </p:txBody>
      </p:sp>
    </p:spTree>
    <p:extLst>
      <p:ext uri="{BB962C8B-B14F-4D97-AF65-F5344CB8AC3E}">
        <p14:creationId xmlns:p14="http://schemas.microsoft.com/office/powerpoint/2010/main" val="386798218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up)">
                                      <p:cBhvr>
                                        <p:cTn id="15" dur="500"/>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wipe(left)">
                                      <p:cBhvr>
                                        <p:cTn id="20" dur="500"/>
                                        <p:tgtEl>
                                          <p:spTgt spid="4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500"/>
                                        <p:tgtEl>
                                          <p:spTgt spid="5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up)">
                                      <p:cBhvr>
                                        <p:cTn id="3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0" grpId="0"/>
      <p:bldP spid="51" grpId="0" animBg="1"/>
      <p:bldP spid="52" grpId="0" animBg="1"/>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a:p>
        </p:txBody>
      </p:sp>
      <p:graphicFrame>
        <p:nvGraphicFramePr>
          <p:cNvPr id="6" name="Table 5">
            <a:extLst>
              <a:ext uri="{FF2B5EF4-FFF2-40B4-BE49-F238E27FC236}">
                <a16:creationId xmlns:a16="http://schemas.microsoft.com/office/drawing/2014/main" id="{5454B8B6-D89B-4A15-8258-B5DA6B802C4D}"/>
              </a:ext>
            </a:extLst>
          </p:cNvPr>
          <p:cNvGraphicFramePr>
            <a:graphicFrameLocks noGrp="1"/>
          </p:cNvGraphicFramePr>
          <p:nvPr>
            <p:extLst>
              <p:ext uri="{D42A27DB-BD31-4B8C-83A1-F6EECF244321}">
                <p14:modId xmlns:p14="http://schemas.microsoft.com/office/powerpoint/2010/main" val="1776745816"/>
              </p:ext>
            </p:extLst>
          </p:nvPr>
        </p:nvGraphicFramePr>
        <p:xfrm>
          <a:off x="1509221" y="1133560"/>
          <a:ext cx="9183722" cy="1447616"/>
        </p:xfrm>
        <a:graphic>
          <a:graphicData uri="http://schemas.openxmlformats.org/drawingml/2006/table">
            <a:tbl>
              <a:tblPr firstRow="1" bandRow="1">
                <a:tableStyleId>{5A111915-BE36-4E01-A7E5-04B1672EAD32}</a:tableStyleId>
              </a:tblPr>
              <a:tblGrid>
                <a:gridCol w="2468610">
                  <a:extLst>
                    <a:ext uri="{9D8B030D-6E8A-4147-A177-3AD203B41FA5}">
                      <a16:colId xmlns:a16="http://schemas.microsoft.com/office/drawing/2014/main" val="3258857622"/>
                    </a:ext>
                  </a:extLst>
                </a:gridCol>
                <a:gridCol w="2107095">
                  <a:extLst>
                    <a:ext uri="{9D8B030D-6E8A-4147-A177-3AD203B41FA5}">
                      <a16:colId xmlns:a16="http://schemas.microsoft.com/office/drawing/2014/main" val="2155615966"/>
                    </a:ext>
                  </a:extLst>
                </a:gridCol>
                <a:gridCol w="2597426">
                  <a:extLst>
                    <a:ext uri="{9D8B030D-6E8A-4147-A177-3AD203B41FA5}">
                      <a16:colId xmlns:a16="http://schemas.microsoft.com/office/drawing/2014/main" val="2824943474"/>
                    </a:ext>
                  </a:extLst>
                </a:gridCol>
                <a:gridCol w="2010591">
                  <a:extLst>
                    <a:ext uri="{9D8B030D-6E8A-4147-A177-3AD203B41FA5}">
                      <a16:colId xmlns:a16="http://schemas.microsoft.com/office/drawing/2014/main" val="419515096"/>
                    </a:ext>
                  </a:extLst>
                </a:gridCol>
              </a:tblGrid>
              <a:tr h="651522">
                <a:tc>
                  <a:txBody>
                    <a:bodyPr/>
                    <a:lstStyle/>
                    <a:p>
                      <a:endParaRPr lang="es-UY" sz="1400" dirty="0">
                        <a:latin typeface="Graphik Light" panose="020B0403030202060203" pitchFamily="34" charset="0"/>
                      </a:endParaRPr>
                    </a:p>
                  </a:txBody>
                  <a:tcPr>
                    <a:solidFill>
                      <a:srgbClr val="677FFE"/>
                    </a:solidFill>
                  </a:tcPr>
                </a:tc>
                <a:tc>
                  <a:txBody>
                    <a:bodyPr/>
                    <a:lstStyle/>
                    <a:p>
                      <a:pPr algn="ctr"/>
                      <a:r>
                        <a:rPr lang="en-US" sz="1400" noProof="0" dirty="0">
                          <a:latin typeface="Graphik Light" panose="020B0403030202060203" pitchFamily="34" charset="0"/>
                        </a:rPr>
                        <a:t>Uniqueness </a:t>
                      </a:r>
                    </a:p>
                    <a:p>
                      <a:pPr algn="ctr"/>
                      <a:r>
                        <a:rPr lang="en-US" sz="1400" noProof="0" dirty="0">
                          <a:latin typeface="Graphik Light" panose="020B0403030202060203" pitchFamily="34" charset="0"/>
                        </a:rPr>
                        <a:t>check</a:t>
                      </a:r>
                    </a:p>
                  </a:txBody>
                  <a:tcPr anchor="ctr">
                    <a:solidFill>
                      <a:srgbClr val="677FFE"/>
                    </a:solidFill>
                  </a:tcPr>
                </a:tc>
                <a:tc>
                  <a:txBody>
                    <a:bodyPr/>
                    <a:lstStyle/>
                    <a:p>
                      <a:pPr algn="ctr"/>
                      <a:r>
                        <a:rPr lang="en-US" sz="1400" noProof="0" dirty="0">
                          <a:latin typeface="Graphik Light" panose="020B0403030202060203" pitchFamily="34" charset="0"/>
                        </a:rPr>
                        <a:t>Referential Integrity check</a:t>
                      </a:r>
                    </a:p>
                  </a:txBody>
                  <a:tcPr anchor="ctr">
                    <a:solidFill>
                      <a:srgbClr val="677FFE"/>
                    </a:solidFill>
                  </a:tcPr>
                </a:tc>
                <a:tc>
                  <a:txBody>
                    <a:bodyPr/>
                    <a:lstStyle/>
                    <a:p>
                      <a:pPr algn="ctr"/>
                      <a:r>
                        <a:rPr lang="en-US" sz="1400" noProof="0" dirty="0">
                          <a:latin typeface="Graphik Light" panose="020B0403030202060203" pitchFamily="34" charset="0"/>
                        </a:rPr>
                        <a:t>Rule/Event Execution</a:t>
                      </a:r>
                    </a:p>
                  </a:txBody>
                  <a:tcPr anchor="ctr">
                    <a:solidFill>
                      <a:srgbClr val="677FFE"/>
                    </a:solidFill>
                  </a:tcPr>
                </a:tc>
                <a:extLst>
                  <a:ext uri="{0D108BD9-81ED-4DB2-BD59-A6C34878D82A}">
                    <a16:rowId xmlns:a16="http://schemas.microsoft.com/office/drawing/2014/main" val="942888479"/>
                  </a:ext>
                </a:extLst>
              </a:tr>
              <a:tr h="796094">
                <a:tc>
                  <a:txBody>
                    <a:bodyPr/>
                    <a:lstStyle/>
                    <a:p>
                      <a:r>
                        <a:rPr lang="en-US" sz="1400" noProof="0" dirty="0">
                          <a:latin typeface="Graphik Light" panose="020B0403030202060203" pitchFamily="34" charset="0"/>
                        </a:rPr>
                        <a:t>Assignment in For each</a:t>
                      </a: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extLst>
                  <a:ext uri="{0D108BD9-81ED-4DB2-BD59-A6C34878D82A}">
                    <a16:rowId xmlns:a16="http://schemas.microsoft.com/office/drawing/2014/main" val="302539485"/>
                  </a:ext>
                </a:extLst>
              </a:tr>
            </a:tbl>
          </a:graphicData>
        </a:graphic>
      </p:graphicFrame>
      <p:pic>
        <p:nvPicPr>
          <p:cNvPr id="46" name="Graphic 45" descr="Checkmark">
            <a:extLst>
              <a:ext uri="{FF2B5EF4-FFF2-40B4-BE49-F238E27FC236}">
                <a16:creationId xmlns:a16="http://schemas.microsoft.com/office/drawing/2014/main" id="{D0B2EA26-B64B-4628-9FF5-E7D09A5D6A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12401" y="2033288"/>
            <a:ext cx="264869" cy="264869"/>
          </a:xfrm>
          <a:prstGeom prst="rect">
            <a:avLst/>
          </a:prstGeom>
        </p:spPr>
      </p:pic>
      <p:pic>
        <p:nvPicPr>
          <p:cNvPr id="22" name="Graphic 21" descr="Close">
            <a:extLst>
              <a:ext uri="{FF2B5EF4-FFF2-40B4-BE49-F238E27FC236}">
                <a16:creationId xmlns:a16="http://schemas.microsoft.com/office/drawing/2014/main" id="{DAE9B41F-7BB3-48C7-A617-650F846A33D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1512" y="2033288"/>
            <a:ext cx="240790" cy="240790"/>
          </a:xfrm>
          <a:prstGeom prst="rect">
            <a:avLst/>
          </a:prstGeom>
        </p:spPr>
      </p:pic>
      <p:graphicFrame>
        <p:nvGraphicFramePr>
          <p:cNvPr id="44" name="Table 43">
            <a:extLst>
              <a:ext uri="{FF2B5EF4-FFF2-40B4-BE49-F238E27FC236}">
                <a16:creationId xmlns:a16="http://schemas.microsoft.com/office/drawing/2014/main" id="{88291868-ACE3-455F-A8D3-3DD6CCC76BA2}"/>
              </a:ext>
            </a:extLst>
          </p:cNvPr>
          <p:cNvGraphicFramePr>
            <a:graphicFrameLocks noGrp="1"/>
          </p:cNvGraphicFramePr>
          <p:nvPr>
            <p:extLst/>
          </p:nvPr>
        </p:nvGraphicFramePr>
        <p:xfrm>
          <a:off x="3506335" y="323794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9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45" name="Rectángulo 1">
            <a:extLst>
              <a:ext uri="{FF2B5EF4-FFF2-40B4-BE49-F238E27FC236}">
                <a16:creationId xmlns:a16="http://schemas.microsoft.com/office/drawing/2014/main" id="{25DF9266-5AD6-4A28-BD2B-5BECAEBFAD3D}"/>
              </a:ext>
            </a:extLst>
          </p:cNvPr>
          <p:cNvSpPr/>
          <p:nvPr/>
        </p:nvSpPr>
        <p:spPr>
          <a:xfrm>
            <a:off x="3506335" y="400429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7" name="Oval 46">
            <a:extLst>
              <a:ext uri="{FF2B5EF4-FFF2-40B4-BE49-F238E27FC236}">
                <a16:creationId xmlns:a16="http://schemas.microsoft.com/office/drawing/2014/main" id="{BA04DA73-AA63-48B3-A609-E6B784D8ADDF}"/>
              </a:ext>
            </a:extLst>
          </p:cNvPr>
          <p:cNvSpPr/>
          <p:nvPr/>
        </p:nvSpPr>
        <p:spPr>
          <a:xfrm>
            <a:off x="7858943" y="3959688"/>
            <a:ext cx="323385" cy="309039"/>
          </a:xfrm>
          <a:prstGeom prst="ellipse">
            <a:avLst/>
          </a:prstGeom>
          <a:noFill/>
          <a:ln>
            <a:solidFill>
              <a:srgbClr val="142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angle 47">
            <a:extLst>
              <a:ext uri="{FF2B5EF4-FFF2-40B4-BE49-F238E27FC236}">
                <a16:creationId xmlns:a16="http://schemas.microsoft.com/office/drawing/2014/main" id="{0FBE2D75-6396-4885-A905-D3EEDED9D837}"/>
              </a:ext>
            </a:extLst>
          </p:cNvPr>
          <p:cNvSpPr/>
          <p:nvPr/>
        </p:nvSpPr>
        <p:spPr>
          <a:xfrm>
            <a:off x="3558290" y="4984831"/>
            <a:ext cx="4090065" cy="1384995"/>
          </a:xfrm>
          <a:prstGeom prst="rect">
            <a:avLst/>
          </a:prstGeom>
        </p:spPr>
        <p:txBody>
          <a:bodyPr wrap="square">
            <a:spAutoFit/>
          </a:bodyPr>
          <a:lstStyle/>
          <a:p>
            <a:r>
              <a:rPr lang="es-UY" b="1" dirty="0" err="1">
                <a:latin typeface="Graphik Light" panose="020B0403030202060203" pitchFamily="34" charset="0"/>
              </a:rPr>
              <a:t>For</a:t>
            </a:r>
            <a:r>
              <a:rPr lang="es-UY" b="1" dirty="0">
                <a:latin typeface="Graphik Light" panose="020B0403030202060203" pitchFamily="34" charset="0"/>
              </a:rPr>
              <a:t> </a:t>
            </a:r>
            <a:r>
              <a:rPr lang="es-UY" b="1" dirty="0" err="1">
                <a:latin typeface="Graphik Light" panose="020B0403030202060203" pitchFamily="34" charset="0"/>
              </a:rPr>
              <a:t>each</a:t>
            </a:r>
            <a:r>
              <a:rPr lang="es-UY" dirty="0">
                <a:latin typeface="Graphik Light" panose="020B0403030202060203" pitchFamily="34" charset="0"/>
              </a:rPr>
              <a:t> </a:t>
            </a:r>
            <a:r>
              <a:rPr lang="es-UY" dirty="0" err="1">
                <a:latin typeface="Graphik Light" panose="020B0403030202060203" pitchFamily="34" charset="0"/>
              </a:rPr>
              <a:t>Attraction</a:t>
            </a:r>
            <a:endParaRPr lang="es-UY" dirty="0">
              <a:latin typeface="Graphik Light" panose="020B0403030202060203" pitchFamily="34" charset="0"/>
            </a:endParaRPr>
          </a:p>
          <a:p>
            <a:r>
              <a:rPr lang="es-UY" dirty="0">
                <a:latin typeface="Graphik Light" panose="020B0403030202060203" pitchFamily="34" charset="0"/>
              </a:rPr>
              <a:t>        </a:t>
            </a:r>
            <a:r>
              <a:rPr lang="es-UY" dirty="0" err="1">
                <a:latin typeface="Graphik Light" panose="020B0403030202060203" pitchFamily="34" charset="0"/>
              </a:rPr>
              <a:t>Where</a:t>
            </a:r>
            <a:r>
              <a:rPr lang="es-UY" dirty="0">
                <a:latin typeface="Graphik Light" panose="020B0403030202060203" pitchFamily="34" charset="0"/>
              </a:rPr>
              <a:t> </a:t>
            </a:r>
            <a:r>
              <a:rPr lang="es-UY" dirty="0" err="1">
                <a:latin typeface="Graphik Light" panose="020B0403030202060203" pitchFamily="34" charset="0"/>
              </a:rPr>
              <a:t>AttractionName</a:t>
            </a:r>
            <a:r>
              <a:rPr lang="es-UY" dirty="0">
                <a:latin typeface="Graphik Light" panose="020B0403030202060203" pitchFamily="34" charset="0"/>
              </a:rPr>
              <a:t> = “Eiffel Tower”</a:t>
            </a:r>
          </a:p>
          <a:p>
            <a:r>
              <a:rPr lang="es-UY" dirty="0">
                <a:latin typeface="Graphik Light" panose="020B0403030202060203" pitchFamily="34" charset="0"/>
              </a:rPr>
              <a:t> </a:t>
            </a:r>
          </a:p>
          <a:p>
            <a:r>
              <a:rPr lang="es-UY" dirty="0">
                <a:latin typeface="Graphik Light" panose="020B0403030202060203" pitchFamily="34" charset="0"/>
              </a:rPr>
              <a:t>         </a:t>
            </a:r>
            <a:r>
              <a:rPr lang="es-UY" dirty="0" err="1">
                <a:latin typeface="Graphik Light" panose="020B0403030202060203" pitchFamily="34" charset="0"/>
              </a:rPr>
              <a:t>CategoryId</a:t>
            </a:r>
            <a:r>
              <a:rPr lang="es-UY" dirty="0">
                <a:latin typeface="Graphik Light" panose="020B0403030202060203" pitchFamily="34" charset="0"/>
              </a:rPr>
              <a:t> = 3</a:t>
            </a:r>
          </a:p>
          <a:p>
            <a:endParaRPr lang="es-UY" dirty="0">
              <a:latin typeface="Graphik Light" panose="020B0403030202060203" pitchFamily="34" charset="0"/>
            </a:endParaRPr>
          </a:p>
          <a:p>
            <a:r>
              <a:rPr lang="es-UY" b="1" dirty="0" err="1">
                <a:latin typeface="Graphik Light" panose="020B0403030202060203" pitchFamily="34" charset="0"/>
              </a:rPr>
              <a:t>endfor</a:t>
            </a:r>
            <a:endParaRPr lang="es-UY" b="1" dirty="0">
              <a:latin typeface="Graphik Light" panose="020B0403030202060203" pitchFamily="34" charset="0"/>
            </a:endParaRPr>
          </a:p>
        </p:txBody>
      </p:sp>
      <p:sp>
        <p:nvSpPr>
          <p:cNvPr id="49" name="TextBox 48">
            <a:extLst>
              <a:ext uri="{FF2B5EF4-FFF2-40B4-BE49-F238E27FC236}">
                <a16:creationId xmlns:a16="http://schemas.microsoft.com/office/drawing/2014/main" id="{1CC507A4-25EF-417C-96EC-0E7F1674EC7E}"/>
              </a:ext>
            </a:extLst>
          </p:cNvPr>
          <p:cNvSpPr txBox="1"/>
          <p:nvPr/>
        </p:nvSpPr>
        <p:spPr>
          <a:xfrm>
            <a:off x="8688976" y="4004290"/>
            <a:ext cx="263125" cy="221199"/>
          </a:xfrm>
          <a:prstGeom prst="rect">
            <a:avLst/>
          </a:prstGeom>
          <a:solidFill>
            <a:srgbClr val="FBE5D6"/>
          </a:solidFill>
        </p:spPr>
        <p:txBody>
          <a:bodyPr wrap="square" rtlCol="0">
            <a:spAutoFit/>
          </a:bodyPr>
          <a:lstStyle/>
          <a:p>
            <a:pPr lvl="1"/>
            <a:r>
              <a:rPr lang="es-UY" sz="800">
                <a:latin typeface="Graphik Light" panose="020B0403030202060203" pitchFamily="34" charset="0"/>
              </a:rPr>
              <a:t>3</a:t>
            </a:r>
          </a:p>
        </p:txBody>
      </p:sp>
      <p:sp>
        <p:nvSpPr>
          <p:cNvPr id="24" name="Arc 23">
            <a:extLst>
              <a:ext uri="{FF2B5EF4-FFF2-40B4-BE49-F238E27FC236}">
                <a16:creationId xmlns:a16="http://schemas.microsoft.com/office/drawing/2014/main" id="{677AC320-928B-4345-982F-F9F4912A056F}"/>
              </a:ext>
            </a:extLst>
          </p:cNvPr>
          <p:cNvSpPr/>
          <p:nvPr/>
        </p:nvSpPr>
        <p:spPr>
          <a:xfrm>
            <a:off x="8258798" y="3543526"/>
            <a:ext cx="1593850" cy="1593850"/>
          </a:xfrm>
          <a:prstGeom prst="arc">
            <a:avLst>
              <a:gd name="adj1" fmla="val 6374540"/>
              <a:gd name="adj2" fmla="val 10677511"/>
            </a:avLst>
          </a:prstGeom>
          <a:ln w="12700" cmpd="sng">
            <a:headEnd type="triangle"/>
            <a:tailEnd type="none"/>
          </a:ln>
        </p:spPr>
        <p:style>
          <a:lnRef idx="1">
            <a:schemeClr val="dk1"/>
          </a:lnRef>
          <a:fillRef idx="0">
            <a:schemeClr val="dk1"/>
          </a:fillRef>
          <a:effectRef idx="0">
            <a:schemeClr val="dk1"/>
          </a:effectRef>
          <a:fontRef idx="minor">
            <a:schemeClr val="tx1"/>
          </a:fontRef>
        </p:style>
        <p:txBody>
          <a:bodyPr anchor="ctr"/>
          <a:lstStyle/>
          <a:p>
            <a:pPr algn="ctr">
              <a:defRPr/>
            </a:pPr>
            <a:endParaRPr lang="en-US"/>
          </a:p>
        </p:txBody>
      </p:sp>
      <p:sp>
        <p:nvSpPr>
          <p:cNvPr id="25" name="TextBox 24">
            <a:extLst>
              <a:ext uri="{FF2B5EF4-FFF2-40B4-BE49-F238E27FC236}">
                <a16:creationId xmlns:a16="http://schemas.microsoft.com/office/drawing/2014/main" id="{D3E091E1-E5E6-482C-932E-5216B4EE6389}"/>
              </a:ext>
            </a:extLst>
          </p:cNvPr>
          <p:cNvSpPr txBox="1"/>
          <p:nvPr/>
        </p:nvSpPr>
        <p:spPr>
          <a:xfrm>
            <a:off x="8952102" y="5012239"/>
            <a:ext cx="1497526" cy="307777"/>
          </a:xfrm>
          <a:prstGeom prst="rect">
            <a:avLst/>
          </a:prstGeom>
          <a:noFill/>
        </p:spPr>
        <p:txBody>
          <a:bodyPr wrap="none" rtlCol="0">
            <a:spAutoFit/>
          </a:bodyPr>
          <a:lstStyle/>
          <a:p>
            <a:r>
              <a:rPr lang="es-UY" b="1">
                <a:latin typeface="Graphik Light" panose="020B0403030202060203" pitchFamily="34" charset="0"/>
              </a:rPr>
              <a:t>Category Table</a:t>
            </a:r>
          </a:p>
        </p:txBody>
      </p:sp>
      <p:pic>
        <p:nvPicPr>
          <p:cNvPr id="37" name="Imagen 18">
            <a:extLst>
              <a:ext uri="{FF2B5EF4-FFF2-40B4-BE49-F238E27FC236}">
                <a16:creationId xmlns:a16="http://schemas.microsoft.com/office/drawing/2014/main" id="{2932F3AD-DF9E-477E-8943-44C0957EC5CF}"/>
              </a:ext>
            </a:extLst>
          </p:cNvPr>
          <p:cNvPicPr>
            <a:picLocks noChangeAspect="1"/>
          </p:cNvPicPr>
          <p:nvPr/>
        </p:nvPicPr>
        <p:blipFill>
          <a:blip r:embed="rId7"/>
          <a:stretch>
            <a:fillRect/>
          </a:stretch>
        </p:blipFill>
        <p:spPr>
          <a:xfrm>
            <a:off x="9409432" y="4413610"/>
            <a:ext cx="582868" cy="552976"/>
          </a:xfrm>
          <a:prstGeom prst="rect">
            <a:avLst/>
          </a:prstGeom>
        </p:spPr>
      </p:pic>
      <p:pic>
        <p:nvPicPr>
          <p:cNvPr id="38" name="Graphic 37" descr="Close">
            <a:extLst>
              <a:ext uri="{FF2B5EF4-FFF2-40B4-BE49-F238E27FC236}">
                <a16:creationId xmlns:a16="http://schemas.microsoft.com/office/drawing/2014/main" id="{C988F0E5-1D88-444F-AC63-6F2989D6F0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23610" y="4511977"/>
            <a:ext cx="354513" cy="354513"/>
          </a:xfrm>
          <a:prstGeom prst="rect">
            <a:avLst/>
          </a:prstGeom>
        </p:spPr>
      </p:pic>
      <p:sp>
        <p:nvSpPr>
          <p:cNvPr id="39" name="Rectangle 38">
            <a:extLst>
              <a:ext uri="{FF2B5EF4-FFF2-40B4-BE49-F238E27FC236}">
                <a16:creationId xmlns:a16="http://schemas.microsoft.com/office/drawing/2014/main" id="{A42D279C-1D71-49EC-9BC1-7BDDD0CDFFEE}"/>
              </a:ext>
            </a:extLst>
          </p:cNvPr>
          <p:cNvSpPr/>
          <p:nvPr/>
        </p:nvSpPr>
        <p:spPr>
          <a:xfrm>
            <a:off x="9205880" y="5437014"/>
            <a:ext cx="989971" cy="2474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UY">
                <a:latin typeface="Graphik Light" panose="020B0403030202060203" pitchFamily="34" charset="0"/>
              </a:rPr>
              <a:t>Exception</a:t>
            </a:r>
          </a:p>
        </p:txBody>
      </p:sp>
      <p:cxnSp>
        <p:nvCxnSpPr>
          <p:cNvPr id="40" name="Conector recto de flecha 15">
            <a:extLst>
              <a:ext uri="{FF2B5EF4-FFF2-40B4-BE49-F238E27FC236}">
                <a16:creationId xmlns:a16="http://schemas.microsoft.com/office/drawing/2014/main" id="{48E962F6-F19C-4C9F-88AC-819BB9C6EA89}"/>
              </a:ext>
            </a:extLst>
          </p:cNvPr>
          <p:cNvCxnSpPr>
            <a:cxnSpLocks/>
          </p:cNvCxnSpPr>
          <p:nvPr/>
        </p:nvCxnSpPr>
        <p:spPr>
          <a:xfrm flipH="1">
            <a:off x="8353402" y="4113669"/>
            <a:ext cx="287062" cy="3255"/>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641630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left)">
                                      <p:cBhvr>
                                        <p:cTn id="12" dur="500"/>
                                        <p:tgtEl>
                                          <p:spTgt spid="4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left)">
                                      <p:cBhvr>
                                        <p:cTn id="16" dur="500"/>
                                        <p:tgtEl>
                                          <p:spTgt spid="4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9" grpId="0" animBg="1"/>
      <p:bldP spid="24" grpId="0" animBg="1"/>
      <p:bldP spid="25" grpId="0"/>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62D2-7CC4-4D6C-A1D6-5F2324B310EB}"/>
              </a:ext>
            </a:extLst>
          </p:cNvPr>
          <p:cNvSpPr>
            <a:spLocks noGrp="1"/>
          </p:cNvSpPr>
          <p:nvPr>
            <p:ph type="title"/>
          </p:nvPr>
        </p:nvSpPr>
        <p:spPr/>
        <p:txBody>
          <a:bodyPr/>
          <a:lstStyle/>
          <a:p>
            <a:r>
              <a:rPr lang="es-UY"/>
              <a:t>Demo</a:t>
            </a:r>
          </a:p>
        </p:txBody>
      </p:sp>
    </p:spTree>
    <p:extLst>
      <p:ext uri="{BB962C8B-B14F-4D97-AF65-F5344CB8AC3E}">
        <p14:creationId xmlns:p14="http://schemas.microsoft.com/office/powerpoint/2010/main" val="2533647702"/>
      </p:ext>
    </p:extLst>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7C9F549-2B23-42DF-A5D3-631803908B03}"/>
              </a:ext>
            </a:extLst>
          </p:cNvPr>
          <p:cNvSpPr>
            <a:spLocks noGrp="1"/>
          </p:cNvSpPr>
          <p:nvPr>
            <p:ph type="body" idx="10"/>
          </p:nvPr>
        </p:nvSpPr>
        <p:spPr/>
        <p:txBody>
          <a:bodyPr/>
          <a:lstStyle/>
          <a:p>
            <a:endParaRPr lang="es-UY"/>
          </a:p>
        </p:txBody>
      </p:sp>
      <p:sp>
        <p:nvSpPr>
          <p:cNvPr id="6" name="Text Placeholder 5">
            <a:extLst>
              <a:ext uri="{FF2B5EF4-FFF2-40B4-BE49-F238E27FC236}">
                <a16:creationId xmlns:a16="http://schemas.microsoft.com/office/drawing/2014/main" id="{FC3C96E9-F170-4683-98F1-689A9A1EA3DB}"/>
              </a:ext>
            </a:extLst>
          </p:cNvPr>
          <p:cNvSpPr>
            <a:spLocks noGrp="1"/>
          </p:cNvSpPr>
          <p:nvPr>
            <p:ph type="body" sz="quarter" idx="21"/>
          </p:nvPr>
        </p:nvSpPr>
        <p:spPr/>
        <p:txBody>
          <a:bodyPr/>
          <a:lstStyle/>
          <a:p>
            <a:endParaRPr lang="es-UY"/>
          </a:p>
        </p:txBody>
      </p:sp>
      <p:sp>
        <p:nvSpPr>
          <p:cNvPr id="7" name="Text Placeholder 6">
            <a:extLst>
              <a:ext uri="{FF2B5EF4-FFF2-40B4-BE49-F238E27FC236}">
                <a16:creationId xmlns:a16="http://schemas.microsoft.com/office/drawing/2014/main" id="{55A48A2C-DCEF-4539-BC72-8C984A1DAAFE}"/>
              </a:ext>
            </a:extLst>
          </p:cNvPr>
          <p:cNvSpPr>
            <a:spLocks noGrp="1"/>
          </p:cNvSpPr>
          <p:nvPr>
            <p:ph type="body" sz="quarter" idx="26"/>
          </p:nvPr>
        </p:nvSpPr>
        <p:spPr/>
        <p:txBody>
          <a:bodyPr/>
          <a:lstStyle/>
          <a:p>
            <a:endParaRPr lang="es-UY"/>
          </a:p>
        </p:txBody>
      </p:sp>
      <p:sp>
        <p:nvSpPr>
          <p:cNvPr id="10" name="Text Placeholder 9">
            <a:extLst>
              <a:ext uri="{FF2B5EF4-FFF2-40B4-BE49-F238E27FC236}">
                <a16:creationId xmlns:a16="http://schemas.microsoft.com/office/drawing/2014/main" id="{538F9AC8-ECD1-4B12-BC2D-7C2481DE7FB0}"/>
              </a:ext>
            </a:extLst>
          </p:cNvPr>
          <p:cNvSpPr>
            <a:spLocks noGrp="1"/>
          </p:cNvSpPr>
          <p:nvPr>
            <p:ph type="body" sz="quarter" idx="35"/>
          </p:nvPr>
        </p:nvSpPr>
        <p:spPr/>
        <p:txBody>
          <a:bodyPr/>
          <a:lstStyle/>
          <a:p>
            <a:endParaRPr lang="es-UY"/>
          </a:p>
        </p:txBody>
      </p:sp>
      <p:sp>
        <p:nvSpPr>
          <p:cNvPr id="11" name="Text Placeholder 10">
            <a:extLst>
              <a:ext uri="{FF2B5EF4-FFF2-40B4-BE49-F238E27FC236}">
                <a16:creationId xmlns:a16="http://schemas.microsoft.com/office/drawing/2014/main" id="{D52A1B79-1B13-4C72-8D0C-F73CA26ADDA0}"/>
              </a:ext>
            </a:extLst>
          </p:cNvPr>
          <p:cNvSpPr>
            <a:spLocks noGrp="1"/>
          </p:cNvSpPr>
          <p:nvPr>
            <p:ph type="body" sz="quarter" idx="36"/>
          </p:nvPr>
        </p:nvSpPr>
        <p:spPr/>
        <p:txBody>
          <a:bodyPr/>
          <a:lstStyle/>
          <a:p>
            <a:endParaRPr lang="es-UY"/>
          </a:p>
        </p:txBody>
      </p:sp>
      <p:sp>
        <p:nvSpPr>
          <p:cNvPr id="13" name="Text Placeholder 12">
            <a:extLst>
              <a:ext uri="{FF2B5EF4-FFF2-40B4-BE49-F238E27FC236}">
                <a16:creationId xmlns:a16="http://schemas.microsoft.com/office/drawing/2014/main" id="{C736B2E5-0A8F-4B65-B71F-545CD8A007C4}"/>
              </a:ext>
            </a:extLst>
          </p:cNvPr>
          <p:cNvSpPr>
            <a:spLocks noGrp="1"/>
          </p:cNvSpPr>
          <p:nvPr>
            <p:ph type="body" sz="quarter" idx="38"/>
          </p:nvPr>
        </p:nvSpPr>
        <p:spPr/>
        <p:txBody>
          <a:bodyPr/>
          <a:lstStyle/>
          <a:p>
            <a:endParaRPr lang="es-UY"/>
          </a:p>
        </p:txBody>
      </p:sp>
      <p:sp>
        <p:nvSpPr>
          <p:cNvPr id="15" name="Text Placeholder 14">
            <a:extLst>
              <a:ext uri="{FF2B5EF4-FFF2-40B4-BE49-F238E27FC236}">
                <a16:creationId xmlns:a16="http://schemas.microsoft.com/office/drawing/2014/main" id="{C5D85C0C-3246-4B98-90AF-E7181579A5BC}"/>
              </a:ext>
            </a:extLst>
          </p:cNvPr>
          <p:cNvSpPr>
            <a:spLocks noGrp="1"/>
          </p:cNvSpPr>
          <p:nvPr>
            <p:ph type="body" sz="quarter" idx="40"/>
          </p:nvPr>
        </p:nvSpPr>
        <p:spPr/>
        <p:txBody>
          <a:bodyPr/>
          <a:lstStyle/>
          <a:p>
            <a:endParaRPr lang="es-UY"/>
          </a:p>
        </p:txBody>
      </p:sp>
      <p:sp>
        <p:nvSpPr>
          <p:cNvPr id="8" name="Text Placeholder 7">
            <a:extLst>
              <a:ext uri="{FF2B5EF4-FFF2-40B4-BE49-F238E27FC236}">
                <a16:creationId xmlns:a16="http://schemas.microsoft.com/office/drawing/2014/main" id="{7B71645F-E28E-49F4-BB19-106E78BE8769}"/>
              </a:ext>
            </a:extLst>
          </p:cNvPr>
          <p:cNvSpPr>
            <a:spLocks noGrp="1"/>
          </p:cNvSpPr>
          <p:nvPr>
            <p:ph type="body" sz="quarter" idx="33"/>
          </p:nvPr>
        </p:nvSpPr>
        <p:spPr/>
        <p:txBody>
          <a:bodyPr/>
          <a:lstStyle/>
          <a:p>
            <a:endParaRPr lang="es-UY"/>
          </a:p>
        </p:txBody>
      </p:sp>
      <p:sp>
        <p:nvSpPr>
          <p:cNvPr id="14" name="Text Placeholder 13">
            <a:extLst>
              <a:ext uri="{FF2B5EF4-FFF2-40B4-BE49-F238E27FC236}">
                <a16:creationId xmlns:a16="http://schemas.microsoft.com/office/drawing/2014/main" id="{916FB8DD-9D54-44D9-B523-0381FF0E45DA}"/>
              </a:ext>
            </a:extLst>
          </p:cNvPr>
          <p:cNvSpPr>
            <a:spLocks noGrp="1"/>
          </p:cNvSpPr>
          <p:nvPr>
            <p:ph type="body" sz="quarter" idx="39"/>
          </p:nvPr>
        </p:nvSpPr>
        <p:spPr/>
        <p:txBody>
          <a:bodyPr/>
          <a:lstStyle/>
          <a:p>
            <a:endParaRPr lang="es-UY"/>
          </a:p>
        </p:txBody>
      </p:sp>
      <p:sp>
        <p:nvSpPr>
          <p:cNvPr id="9" name="Text Placeholder 8">
            <a:extLst>
              <a:ext uri="{FF2B5EF4-FFF2-40B4-BE49-F238E27FC236}">
                <a16:creationId xmlns:a16="http://schemas.microsoft.com/office/drawing/2014/main" id="{EC53E355-C492-42C5-B5D1-CEEE58938E5B}"/>
              </a:ext>
            </a:extLst>
          </p:cNvPr>
          <p:cNvSpPr>
            <a:spLocks noGrp="1"/>
          </p:cNvSpPr>
          <p:nvPr>
            <p:ph type="body" sz="quarter" idx="34"/>
          </p:nvPr>
        </p:nvSpPr>
        <p:spPr/>
        <p:txBody>
          <a:bodyPr/>
          <a:lstStyle/>
          <a:p>
            <a:endParaRPr lang="es-UY"/>
          </a:p>
        </p:txBody>
      </p:sp>
      <p:sp>
        <p:nvSpPr>
          <p:cNvPr id="12" name="Text Placeholder 11">
            <a:extLst>
              <a:ext uri="{FF2B5EF4-FFF2-40B4-BE49-F238E27FC236}">
                <a16:creationId xmlns:a16="http://schemas.microsoft.com/office/drawing/2014/main" id="{6A71CB1A-A53A-42E6-874E-2F41CFA070EA}"/>
              </a:ext>
            </a:extLst>
          </p:cNvPr>
          <p:cNvSpPr>
            <a:spLocks noGrp="1"/>
          </p:cNvSpPr>
          <p:nvPr>
            <p:ph type="body" sz="quarter" idx="37"/>
          </p:nvPr>
        </p:nvSpPr>
        <p:spPr/>
        <p:txBody>
          <a:bodyPr/>
          <a:lstStyle/>
          <a:p>
            <a:endParaRPr lang="es-UY"/>
          </a:p>
        </p:txBody>
      </p:sp>
      <p:sp>
        <p:nvSpPr>
          <p:cNvPr id="16" name="Text Placeholder 15">
            <a:extLst>
              <a:ext uri="{FF2B5EF4-FFF2-40B4-BE49-F238E27FC236}">
                <a16:creationId xmlns:a16="http://schemas.microsoft.com/office/drawing/2014/main" id="{85A4C85A-344A-472C-9BF3-C053DB0EC129}"/>
              </a:ext>
            </a:extLst>
          </p:cNvPr>
          <p:cNvSpPr>
            <a:spLocks noGrp="1"/>
          </p:cNvSpPr>
          <p:nvPr>
            <p:ph type="body" sz="quarter" idx="41"/>
          </p:nvPr>
        </p:nvSpPr>
        <p:spPr/>
        <p:txBody>
          <a:bodyPr/>
          <a:lstStyle/>
          <a:p>
            <a:endParaRPr lang="es-UY"/>
          </a:p>
        </p:txBody>
      </p:sp>
      <p:pic>
        <p:nvPicPr>
          <p:cNvPr id="18" name="Picture 17">
            <a:extLst>
              <a:ext uri="{FF2B5EF4-FFF2-40B4-BE49-F238E27FC236}">
                <a16:creationId xmlns:a16="http://schemas.microsoft.com/office/drawing/2014/main" id="{031D477A-AE0E-4A3F-826D-D421DDD4F0B5}"/>
              </a:ext>
            </a:extLst>
          </p:cNvPr>
          <p:cNvPicPr>
            <a:picLocks noChangeAspect="1"/>
          </p:cNvPicPr>
          <p:nvPr/>
        </p:nvPicPr>
        <p:blipFill>
          <a:blip r:embed="rId3"/>
          <a:stretch>
            <a:fillRect/>
          </a:stretch>
        </p:blipFill>
        <p:spPr>
          <a:xfrm>
            <a:off x="680023" y="2816938"/>
            <a:ext cx="3202534" cy="3662278"/>
          </a:xfrm>
          <a:prstGeom prst="rect">
            <a:avLst/>
          </a:prstGeom>
        </p:spPr>
      </p:pic>
      <p:pic>
        <p:nvPicPr>
          <p:cNvPr id="20" name="Picture 19">
            <a:extLst>
              <a:ext uri="{FF2B5EF4-FFF2-40B4-BE49-F238E27FC236}">
                <a16:creationId xmlns:a16="http://schemas.microsoft.com/office/drawing/2014/main" id="{52805ADB-80EA-4EC7-B2D8-06E59AE5F0AF}"/>
              </a:ext>
            </a:extLst>
          </p:cNvPr>
          <p:cNvPicPr>
            <a:picLocks noChangeAspect="1"/>
          </p:cNvPicPr>
          <p:nvPr/>
        </p:nvPicPr>
        <p:blipFill>
          <a:blip r:embed="rId4"/>
          <a:stretch>
            <a:fillRect/>
          </a:stretch>
        </p:blipFill>
        <p:spPr>
          <a:xfrm>
            <a:off x="609600" y="760686"/>
            <a:ext cx="3735775" cy="1793746"/>
          </a:xfrm>
          <a:prstGeom prst="rect">
            <a:avLst/>
          </a:prstGeom>
        </p:spPr>
      </p:pic>
      <p:pic>
        <p:nvPicPr>
          <p:cNvPr id="21" name="Picture 20">
            <a:extLst>
              <a:ext uri="{FF2B5EF4-FFF2-40B4-BE49-F238E27FC236}">
                <a16:creationId xmlns:a16="http://schemas.microsoft.com/office/drawing/2014/main" id="{9A163FEE-207E-4F84-BEF6-8BBB5580081A}"/>
              </a:ext>
            </a:extLst>
          </p:cNvPr>
          <p:cNvPicPr>
            <a:picLocks noChangeAspect="1"/>
          </p:cNvPicPr>
          <p:nvPr/>
        </p:nvPicPr>
        <p:blipFill>
          <a:blip r:embed="rId5"/>
          <a:stretch>
            <a:fillRect/>
          </a:stretch>
        </p:blipFill>
        <p:spPr>
          <a:xfrm>
            <a:off x="4934224" y="760686"/>
            <a:ext cx="3559220" cy="1170796"/>
          </a:xfrm>
          <a:prstGeom prst="rect">
            <a:avLst/>
          </a:prstGeom>
        </p:spPr>
      </p:pic>
      <p:pic>
        <p:nvPicPr>
          <p:cNvPr id="22" name="Picture 21">
            <a:extLst>
              <a:ext uri="{FF2B5EF4-FFF2-40B4-BE49-F238E27FC236}">
                <a16:creationId xmlns:a16="http://schemas.microsoft.com/office/drawing/2014/main" id="{48DECF36-1BE3-4803-982D-89420ABC10CE}"/>
              </a:ext>
            </a:extLst>
          </p:cNvPr>
          <p:cNvPicPr>
            <a:picLocks noChangeAspect="1"/>
          </p:cNvPicPr>
          <p:nvPr/>
        </p:nvPicPr>
        <p:blipFill>
          <a:blip r:embed="rId6"/>
          <a:stretch>
            <a:fillRect/>
          </a:stretch>
        </p:blipFill>
        <p:spPr>
          <a:xfrm>
            <a:off x="4468303" y="2632034"/>
            <a:ext cx="2831547" cy="2216281"/>
          </a:xfrm>
          <a:prstGeom prst="rect">
            <a:avLst/>
          </a:prstGeom>
        </p:spPr>
      </p:pic>
      <p:pic>
        <p:nvPicPr>
          <p:cNvPr id="24" name="Picture 23">
            <a:extLst>
              <a:ext uri="{FF2B5EF4-FFF2-40B4-BE49-F238E27FC236}">
                <a16:creationId xmlns:a16="http://schemas.microsoft.com/office/drawing/2014/main" id="{69D72727-74F5-4F46-9415-9B7EB1EA81EE}"/>
              </a:ext>
            </a:extLst>
          </p:cNvPr>
          <p:cNvPicPr>
            <a:picLocks noChangeAspect="1"/>
          </p:cNvPicPr>
          <p:nvPr/>
        </p:nvPicPr>
        <p:blipFill>
          <a:blip r:embed="rId7"/>
          <a:stretch>
            <a:fillRect/>
          </a:stretch>
        </p:blipFill>
        <p:spPr>
          <a:xfrm>
            <a:off x="8270466" y="2798465"/>
            <a:ext cx="3259377" cy="3662279"/>
          </a:xfrm>
          <a:prstGeom prst="rect">
            <a:avLst/>
          </a:prstGeom>
        </p:spPr>
      </p:pic>
      <p:pic>
        <p:nvPicPr>
          <p:cNvPr id="25" name="Picture 24">
            <a:extLst>
              <a:ext uri="{FF2B5EF4-FFF2-40B4-BE49-F238E27FC236}">
                <a16:creationId xmlns:a16="http://schemas.microsoft.com/office/drawing/2014/main" id="{3E7F7C24-0709-4344-92BA-43B2B51DA134}"/>
              </a:ext>
            </a:extLst>
          </p:cNvPr>
          <p:cNvPicPr>
            <a:picLocks noChangeAspect="1"/>
          </p:cNvPicPr>
          <p:nvPr/>
        </p:nvPicPr>
        <p:blipFill>
          <a:blip r:embed="rId8"/>
          <a:stretch>
            <a:fillRect/>
          </a:stretch>
        </p:blipFill>
        <p:spPr>
          <a:xfrm>
            <a:off x="4093295" y="4901957"/>
            <a:ext cx="3901778" cy="1287892"/>
          </a:xfrm>
          <a:prstGeom prst="rect">
            <a:avLst/>
          </a:prstGeom>
        </p:spPr>
      </p:pic>
      <p:sp>
        <p:nvSpPr>
          <p:cNvPr id="26" name="Arc 25">
            <a:extLst>
              <a:ext uri="{FF2B5EF4-FFF2-40B4-BE49-F238E27FC236}">
                <a16:creationId xmlns:a16="http://schemas.microsoft.com/office/drawing/2014/main" id="{1F36E861-F7D6-444D-B56A-911C669258DD}"/>
              </a:ext>
            </a:extLst>
          </p:cNvPr>
          <p:cNvSpPr/>
          <p:nvPr/>
        </p:nvSpPr>
        <p:spPr>
          <a:xfrm flipV="1">
            <a:off x="4496405" y="3851152"/>
            <a:ext cx="1593850" cy="1593850"/>
          </a:xfrm>
          <a:prstGeom prst="arc">
            <a:avLst>
              <a:gd name="adj1" fmla="val 20569170"/>
              <a:gd name="adj2" fmla="val 3997532"/>
            </a:avLst>
          </a:prstGeom>
          <a:ln w="12700" cmpd="sng">
            <a:headEnd type="triangle"/>
            <a:tailEnd type="none"/>
          </a:ln>
        </p:spPr>
        <p:style>
          <a:lnRef idx="1">
            <a:schemeClr val="dk1"/>
          </a:lnRef>
          <a:fillRef idx="0">
            <a:schemeClr val="dk1"/>
          </a:fillRef>
          <a:effectRef idx="0">
            <a:schemeClr val="dk1"/>
          </a:effectRef>
          <a:fontRef idx="minor">
            <a:schemeClr val="tx1"/>
          </a:fontRef>
        </p:style>
        <p:txBody>
          <a:bodyPr anchor="ctr"/>
          <a:lstStyle/>
          <a:p>
            <a:pPr algn="ctr">
              <a:defRPr/>
            </a:pPr>
            <a:endParaRPr lang="en-US"/>
          </a:p>
        </p:txBody>
      </p:sp>
    </p:spTree>
    <p:extLst>
      <p:ext uri="{BB962C8B-B14F-4D97-AF65-F5344CB8AC3E}">
        <p14:creationId xmlns:p14="http://schemas.microsoft.com/office/powerpoint/2010/main" val="3233642172"/>
      </p:ext>
    </p:extLst>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7C9F549-2B23-42DF-A5D3-631803908B03}"/>
              </a:ext>
            </a:extLst>
          </p:cNvPr>
          <p:cNvSpPr>
            <a:spLocks noGrp="1"/>
          </p:cNvSpPr>
          <p:nvPr>
            <p:ph type="body" idx="10"/>
          </p:nvPr>
        </p:nvSpPr>
        <p:spPr/>
        <p:txBody>
          <a:bodyPr/>
          <a:lstStyle/>
          <a:p>
            <a:endParaRPr lang="es-UY"/>
          </a:p>
        </p:txBody>
      </p:sp>
      <p:sp>
        <p:nvSpPr>
          <p:cNvPr id="6" name="Text Placeholder 5">
            <a:extLst>
              <a:ext uri="{FF2B5EF4-FFF2-40B4-BE49-F238E27FC236}">
                <a16:creationId xmlns:a16="http://schemas.microsoft.com/office/drawing/2014/main" id="{FC3C96E9-F170-4683-98F1-689A9A1EA3DB}"/>
              </a:ext>
            </a:extLst>
          </p:cNvPr>
          <p:cNvSpPr>
            <a:spLocks noGrp="1"/>
          </p:cNvSpPr>
          <p:nvPr>
            <p:ph type="body" sz="quarter" idx="21"/>
          </p:nvPr>
        </p:nvSpPr>
        <p:spPr/>
        <p:txBody>
          <a:bodyPr/>
          <a:lstStyle/>
          <a:p>
            <a:endParaRPr lang="es-UY"/>
          </a:p>
        </p:txBody>
      </p:sp>
      <p:sp>
        <p:nvSpPr>
          <p:cNvPr id="7" name="Text Placeholder 6">
            <a:extLst>
              <a:ext uri="{FF2B5EF4-FFF2-40B4-BE49-F238E27FC236}">
                <a16:creationId xmlns:a16="http://schemas.microsoft.com/office/drawing/2014/main" id="{55A48A2C-DCEF-4539-BC72-8C984A1DAAFE}"/>
              </a:ext>
            </a:extLst>
          </p:cNvPr>
          <p:cNvSpPr>
            <a:spLocks noGrp="1"/>
          </p:cNvSpPr>
          <p:nvPr>
            <p:ph type="body" sz="quarter" idx="26"/>
          </p:nvPr>
        </p:nvSpPr>
        <p:spPr/>
        <p:txBody>
          <a:bodyPr/>
          <a:lstStyle/>
          <a:p>
            <a:endParaRPr lang="es-UY"/>
          </a:p>
        </p:txBody>
      </p:sp>
      <p:sp>
        <p:nvSpPr>
          <p:cNvPr id="10" name="Text Placeholder 9">
            <a:extLst>
              <a:ext uri="{FF2B5EF4-FFF2-40B4-BE49-F238E27FC236}">
                <a16:creationId xmlns:a16="http://schemas.microsoft.com/office/drawing/2014/main" id="{538F9AC8-ECD1-4B12-BC2D-7C2481DE7FB0}"/>
              </a:ext>
            </a:extLst>
          </p:cNvPr>
          <p:cNvSpPr>
            <a:spLocks noGrp="1"/>
          </p:cNvSpPr>
          <p:nvPr>
            <p:ph type="body" sz="quarter" idx="35"/>
          </p:nvPr>
        </p:nvSpPr>
        <p:spPr/>
        <p:txBody>
          <a:bodyPr/>
          <a:lstStyle/>
          <a:p>
            <a:endParaRPr lang="es-UY"/>
          </a:p>
        </p:txBody>
      </p:sp>
      <p:sp>
        <p:nvSpPr>
          <p:cNvPr id="11" name="Text Placeholder 10">
            <a:extLst>
              <a:ext uri="{FF2B5EF4-FFF2-40B4-BE49-F238E27FC236}">
                <a16:creationId xmlns:a16="http://schemas.microsoft.com/office/drawing/2014/main" id="{D52A1B79-1B13-4C72-8D0C-F73CA26ADDA0}"/>
              </a:ext>
            </a:extLst>
          </p:cNvPr>
          <p:cNvSpPr>
            <a:spLocks noGrp="1"/>
          </p:cNvSpPr>
          <p:nvPr>
            <p:ph type="body" sz="quarter" idx="36"/>
          </p:nvPr>
        </p:nvSpPr>
        <p:spPr/>
        <p:txBody>
          <a:bodyPr/>
          <a:lstStyle/>
          <a:p>
            <a:endParaRPr lang="es-UY"/>
          </a:p>
        </p:txBody>
      </p:sp>
      <p:sp>
        <p:nvSpPr>
          <p:cNvPr id="13" name="Text Placeholder 12">
            <a:extLst>
              <a:ext uri="{FF2B5EF4-FFF2-40B4-BE49-F238E27FC236}">
                <a16:creationId xmlns:a16="http://schemas.microsoft.com/office/drawing/2014/main" id="{C736B2E5-0A8F-4B65-B71F-545CD8A007C4}"/>
              </a:ext>
            </a:extLst>
          </p:cNvPr>
          <p:cNvSpPr>
            <a:spLocks noGrp="1"/>
          </p:cNvSpPr>
          <p:nvPr>
            <p:ph type="body" sz="quarter" idx="38"/>
          </p:nvPr>
        </p:nvSpPr>
        <p:spPr/>
        <p:txBody>
          <a:bodyPr/>
          <a:lstStyle/>
          <a:p>
            <a:endParaRPr lang="es-UY"/>
          </a:p>
        </p:txBody>
      </p:sp>
      <p:sp>
        <p:nvSpPr>
          <p:cNvPr id="15" name="Text Placeholder 14">
            <a:extLst>
              <a:ext uri="{FF2B5EF4-FFF2-40B4-BE49-F238E27FC236}">
                <a16:creationId xmlns:a16="http://schemas.microsoft.com/office/drawing/2014/main" id="{C5D85C0C-3246-4B98-90AF-E7181579A5BC}"/>
              </a:ext>
            </a:extLst>
          </p:cNvPr>
          <p:cNvSpPr>
            <a:spLocks noGrp="1"/>
          </p:cNvSpPr>
          <p:nvPr>
            <p:ph type="body" sz="quarter" idx="40"/>
          </p:nvPr>
        </p:nvSpPr>
        <p:spPr/>
        <p:txBody>
          <a:bodyPr/>
          <a:lstStyle/>
          <a:p>
            <a:endParaRPr lang="es-UY"/>
          </a:p>
        </p:txBody>
      </p:sp>
      <p:sp>
        <p:nvSpPr>
          <p:cNvPr id="8" name="Text Placeholder 7">
            <a:extLst>
              <a:ext uri="{FF2B5EF4-FFF2-40B4-BE49-F238E27FC236}">
                <a16:creationId xmlns:a16="http://schemas.microsoft.com/office/drawing/2014/main" id="{7B71645F-E28E-49F4-BB19-106E78BE8769}"/>
              </a:ext>
            </a:extLst>
          </p:cNvPr>
          <p:cNvSpPr>
            <a:spLocks noGrp="1"/>
          </p:cNvSpPr>
          <p:nvPr>
            <p:ph type="body" sz="quarter" idx="33"/>
          </p:nvPr>
        </p:nvSpPr>
        <p:spPr/>
        <p:txBody>
          <a:bodyPr/>
          <a:lstStyle/>
          <a:p>
            <a:endParaRPr lang="es-UY"/>
          </a:p>
        </p:txBody>
      </p:sp>
      <p:sp>
        <p:nvSpPr>
          <p:cNvPr id="14" name="Text Placeholder 13">
            <a:extLst>
              <a:ext uri="{FF2B5EF4-FFF2-40B4-BE49-F238E27FC236}">
                <a16:creationId xmlns:a16="http://schemas.microsoft.com/office/drawing/2014/main" id="{916FB8DD-9D54-44D9-B523-0381FF0E45DA}"/>
              </a:ext>
            </a:extLst>
          </p:cNvPr>
          <p:cNvSpPr>
            <a:spLocks noGrp="1"/>
          </p:cNvSpPr>
          <p:nvPr>
            <p:ph type="body" sz="quarter" idx="39"/>
          </p:nvPr>
        </p:nvSpPr>
        <p:spPr/>
        <p:txBody>
          <a:bodyPr/>
          <a:lstStyle/>
          <a:p>
            <a:endParaRPr lang="es-UY"/>
          </a:p>
        </p:txBody>
      </p:sp>
      <p:sp>
        <p:nvSpPr>
          <p:cNvPr id="9" name="Text Placeholder 8">
            <a:extLst>
              <a:ext uri="{FF2B5EF4-FFF2-40B4-BE49-F238E27FC236}">
                <a16:creationId xmlns:a16="http://schemas.microsoft.com/office/drawing/2014/main" id="{EC53E355-C492-42C5-B5D1-CEEE58938E5B}"/>
              </a:ext>
            </a:extLst>
          </p:cNvPr>
          <p:cNvSpPr>
            <a:spLocks noGrp="1"/>
          </p:cNvSpPr>
          <p:nvPr>
            <p:ph type="body" sz="quarter" idx="34"/>
          </p:nvPr>
        </p:nvSpPr>
        <p:spPr/>
        <p:txBody>
          <a:bodyPr/>
          <a:lstStyle/>
          <a:p>
            <a:endParaRPr lang="es-UY"/>
          </a:p>
        </p:txBody>
      </p:sp>
      <p:sp>
        <p:nvSpPr>
          <p:cNvPr id="12" name="Text Placeholder 11">
            <a:extLst>
              <a:ext uri="{FF2B5EF4-FFF2-40B4-BE49-F238E27FC236}">
                <a16:creationId xmlns:a16="http://schemas.microsoft.com/office/drawing/2014/main" id="{6A71CB1A-A53A-42E6-874E-2F41CFA070EA}"/>
              </a:ext>
            </a:extLst>
          </p:cNvPr>
          <p:cNvSpPr>
            <a:spLocks noGrp="1"/>
          </p:cNvSpPr>
          <p:nvPr>
            <p:ph type="body" sz="quarter" idx="37"/>
          </p:nvPr>
        </p:nvSpPr>
        <p:spPr/>
        <p:txBody>
          <a:bodyPr/>
          <a:lstStyle/>
          <a:p>
            <a:endParaRPr lang="es-UY"/>
          </a:p>
        </p:txBody>
      </p:sp>
      <p:sp>
        <p:nvSpPr>
          <p:cNvPr id="16" name="Text Placeholder 15">
            <a:extLst>
              <a:ext uri="{FF2B5EF4-FFF2-40B4-BE49-F238E27FC236}">
                <a16:creationId xmlns:a16="http://schemas.microsoft.com/office/drawing/2014/main" id="{85A4C85A-344A-472C-9BF3-C053DB0EC129}"/>
              </a:ext>
            </a:extLst>
          </p:cNvPr>
          <p:cNvSpPr>
            <a:spLocks noGrp="1"/>
          </p:cNvSpPr>
          <p:nvPr>
            <p:ph type="body" sz="quarter" idx="41"/>
          </p:nvPr>
        </p:nvSpPr>
        <p:spPr/>
        <p:txBody>
          <a:bodyPr/>
          <a:lstStyle/>
          <a:p>
            <a:endParaRPr lang="es-UY"/>
          </a:p>
        </p:txBody>
      </p:sp>
      <p:pic>
        <p:nvPicPr>
          <p:cNvPr id="22" name="Picture 21">
            <a:extLst>
              <a:ext uri="{FF2B5EF4-FFF2-40B4-BE49-F238E27FC236}">
                <a16:creationId xmlns:a16="http://schemas.microsoft.com/office/drawing/2014/main" id="{48DECF36-1BE3-4803-982D-89420ABC10CE}"/>
              </a:ext>
            </a:extLst>
          </p:cNvPr>
          <p:cNvPicPr>
            <a:picLocks noChangeAspect="1"/>
          </p:cNvPicPr>
          <p:nvPr/>
        </p:nvPicPr>
        <p:blipFill>
          <a:blip r:embed="rId3"/>
          <a:stretch>
            <a:fillRect/>
          </a:stretch>
        </p:blipFill>
        <p:spPr>
          <a:xfrm>
            <a:off x="609601" y="1044560"/>
            <a:ext cx="2831547" cy="2216281"/>
          </a:xfrm>
          <a:prstGeom prst="rect">
            <a:avLst/>
          </a:prstGeom>
        </p:spPr>
      </p:pic>
      <p:sp>
        <p:nvSpPr>
          <p:cNvPr id="26" name="Arc 25">
            <a:extLst>
              <a:ext uri="{FF2B5EF4-FFF2-40B4-BE49-F238E27FC236}">
                <a16:creationId xmlns:a16="http://schemas.microsoft.com/office/drawing/2014/main" id="{1F36E861-F7D6-444D-B56A-911C669258DD}"/>
              </a:ext>
            </a:extLst>
          </p:cNvPr>
          <p:cNvSpPr/>
          <p:nvPr/>
        </p:nvSpPr>
        <p:spPr>
          <a:xfrm flipV="1">
            <a:off x="757782" y="2386122"/>
            <a:ext cx="1593850" cy="1593850"/>
          </a:xfrm>
          <a:prstGeom prst="arc">
            <a:avLst>
              <a:gd name="adj1" fmla="val 20569170"/>
              <a:gd name="adj2" fmla="val 3997532"/>
            </a:avLst>
          </a:prstGeom>
          <a:ln w="12700" cmpd="sng">
            <a:headEnd type="triangle"/>
            <a:tailEnd type="none"/>
          </a:ln>
        </p:spPr>
        <p:style>
          <a:lnRef idx="1">
            <a:schemeClr val="dk1"/>
          </a:lnRef>
          <a:fillRef idx="0">
            <a:schemeClr val="dk1"/>
          </a:fillRef>
          <a:effectRef idx="0">
            <a:schemeClr val="dk1"/>
          </a:effectRef>
          <a:fontRef idx="minor">
            <a:schemeClr val="tx1"/>
          </a:fontRef>
        </p:style>
        <p:txBody>
          <a:bodyPr anchor="ctr"/>
          <a:lstStyle/>
          <a:p>
            <a:pPr algn="ctr">
              <a:defRPr/>
            </a:pPr>
            <a:endParaRPr lang="en-US"/>
          </a:p>
        </p:txBody>
      </p:sp>
      <p:pic>
        <p:nvPicPr>
          <p:cNvPr id="2" name="Picture 1">
            <a:extLst>
              <a:ext uri="{FF2B5EF4-FFF2-40B4-BE49-F238E27FC236}">
                <a16:creationId xmlns:a16="http://schemas.microsoft.com/office/drawing/2014/main" id="{B4DB1B6A-3E77-4766-BDA2-7CD9E46C6605}"/>
              </a:ext>
            </a:extLst>
          </p:cNvPr>
          <p:cNvPicPr>
            <a:picLocks noChangeAspect="1"/>
          </p:cNvPicPr>
          <p:nvPr/>
        </p:nvPicPr>
        <p:blipFill>
          <a:blip r:embed="rId4"/>
          <a:stretch>
            <a:fillRect/>
          </a:stretch>
        </p:blipFill>
        <p:spPr>
          <a:xfrm>
            <a:off x="615836" y="3709077"/>
            <a:ext cx="4061812" cy="1333616"/>
          </a:xfrm>
          <a:prstGeom prst="rect">
            <a:avLst/>
          </a:prstGeom>
        </p:spPr>
      </p:pic>
      <p:pic>
        <p:nvPicPr>
          <p:cNvPr id="3" name="Picture 2">
            <a:extLst>
              <a:ext uri="{FF2B5EF4-FFF2-40B4-BE49-F238E27FC236}">
                <a16:creationId xmlns:a16="http://schemas.microsoft.com/office/drawing/2014/main" id="{9FCFFB80-FB4F-4311-B8D9-CEE7224FB856}"/>
              </a:ext>
            </a:extLst>
          </p:cNvPr>
          <p:cNvPicPr>
            <a:picLocks noChangeAspect="1"/>
          </p:cNvPicPr>
          <p:nvPr/>
        </p:nvPicPr>
        <p:blipFill>
          <a:blip r:embed="rId5"/>
          <a:stretch>
            <a:fillRect/>
          </a:stretch>
        </p:blipFill>
        <p:spPr>
          <a:xfrm>
            <a:off x="4726994" y="1535369"/>
            <a:ext cx="7109428" cy="3999053"/>
          </a:xfrm>
          <a:prstGeom prst="rect">
            <a:avLst/>
          </a:prstGeom>
        </p:spPr>
      </p:pic>
    </p:spTree>
    <p:extLst>
      <p:ext uri="{BB962C8B-B14F-4D97-AF65-F5344CB8AC3E}">
        <p14:creationId xmlns:p14="http://schemas.microsoft.com/office/powerpoint/2010/main" val="1565062598"/>
      </p:ext>
    </p:extLst>
  </p:cSld>
  <p:clrMapOvr>
    <a:masterClrMapping/>
  </p:clrMapOvr>
  <p:transition spd="slow">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a:xfrm>
            <a:off x="634576" y="6908980"/>
            <a:ext cx="10911358" cy="360449"/>
          </a:xfrm>
        </p:spPr>
        <p:txBody>
          <a:bodyPr/>
          <a:lstStyle/>
          <a:p>
            <a:endParaRPr lang="es-UY"/>
          </a:p>
        </p:txBody>
      </p:sp>
      <p:graphicFrame>
        <p:nvGraphicFramePr>
          <p:cNvPr id="6" name="Table 5">
            <a:extLst>
              <a:ext uri="{FF2B5EF4-FFF2-40B4-BE49-F238E27FC236}">
                <a16:creationId xmlns:a16="http://schemas.microsoft.com/office/drawing/2014/main" id="{5454B8B6-D89B-4A15-8258-B5DA6B802C4D}"/>
              </a:ext>
            </a:extLst>
          </p:cNvPr>
          <p:cNvGraphicFramePr>
            <a:graphicFrameLocks noGrp="1"/>
          </p:cNvGraphicFramePr>
          <p:nvPr>
            <p:extLst>
              <p:ext uri="{D42A27DB-BD31-4B8C-83A1-F6EECF244321}">
                <p14:modId xmlns:p14="http://schemas.microsoft.com/office/powerpoint/2010/main" val="83958737"/>
              </p:ext>
            </p:extLst>
          </p:nvPr>
        </p:nvGraphicFramePr>
        <p:xfrm>
          <a:off x="1509221" y="1133560"/>
          <a:ext cx="9183722" cy="1447616"/>
        </p:xfrm>
        <a:graphic>
          <a:graphicData uri="http://schemas.openxmlformats.org/drawingml/2006/table">
            <a:tbl>
              <a:tblPr firstRow="1" bandRow="1">
                <a:tableStyleId>{5A111915-BE36-4E01-A7E5-04B1672EAD32}</a:tableStyleId>
              </a:tblPr>
              <a:tblGrid>
                <a:gridCol w="2468610">
                  <a:extLst>
                    <a:ext uri="{9D8B030D-6E8A-4147-A177-3AD203B41FA5}">
                      <a16:colId xmlns:a16="http://schemas.microsoft.com/office/drawing/2014/main" val="3258857622"/>
                    </a:ext>
                  </a:extLst>
                </a:gridCol>
                <a:gridCol w="2107095">
                  <a:extLst>
                    <a:ext uri="{9D8B030D-6E8A-4147-A177-3AD203B41FA5}">
                      <a16:colId xmlns:a16="http://schemas.microsoft.com/office/drawing/2014/main" val="2155615966"/>
                    </a:ext>
                  </a:extLst>
                </a:gridCol>
                <a:gridCol w="2597426">
                  <a:extLst>
                    <a:ext uri="{9D8B030D-6E8A-4147-A177-3AD203B41FA5}">
                      <a16:colId xmlns:a16="http://schemas.microsoft.com/office/drawing/2014/main" val="2824943474"/>
                    </a:ext>
                  </a:extLst>
                </a:gridCol>
                <a:gridCol w="2010591">
                  <a:extLst>
                    <a:ext uri="{9D8B030D-6E8A-4147-A177-3AD203B41FA5}">
                      <a16:colId xmlns:a16="http://schemas.microsoft.com/office/drawing/2014/main" val="419515096"/>
                    </a:ext>
                  </a:extLst>
                </a:gridCol>
              </a:tblGrid>
              <a:tr h="651522">
                <a:tc>
                  <a:txBody>
                    <a:bodyPr/>
                    <a:lstStyle/>
                    <a:p>
                      <a:endParaRPr lang="es-UY" sz="1400" dirty="0">
                        <a:latin typeface="Graphik Light" panose="020B0403030202060203" pitchFamily="34" charset="0"/>
                      </a:endParaRPr>
                    </a:p>
                  </a:txBody>
                  <a:tcPr>
                    <a:solidFill>
                      <a:srgbClr val="677FFE"/>
                    </a:solidFill>
                  </a:tcPr>
                </a:tc>
                <a:tc>
                  <a:txBody>
                    <a:bodyPr/>
                    <a:lstStyle/>
                    <a:p>
                      <a:pPr algn="ctr"/>
                      <a:r>
                        <a:rPr lang="en-US" sz="1400" noProof="0" dirty="0">
                          <a:latin typeface="Graphik Light" panose="020B0403030202060203" pitchFamily="34" charset="0"/>
                        </a:rPr>
                        <a:t>Uniqueness </a:t>
                      </a:r>
                    </a:p>
                    <a:p>
                      <a:pPr algn="ctr"/>
                      <a:r>
                        <a:rPr lang="en-US" sz="1400" noProof="0" dirty="0">
                          <a:latin typeface="Graphik Light" panose="020B0403030202060203" pitchFamily="34" charset="0"/>
                        </a:rPr>
                        <a:t>check</a:t>
                      </a:r>
                    </a:p>
                  </a:txBody>
                  <a:tcPr anchor="ctr">
                    <a:solidFill>
                      <a:srgbClr val="677FFE"/>
                    </a:solidFill>
                  </a:tcPr>
                </a:tc>
                <a:tc>
                  <a:txBody>
                    <a:bodyPr/>
                    <a:lstStyle/>
                    <a:p>
                      <a:pPr algn="ctr"/>
                      <a:r>
                        <a:rPr lang="en-US" sz="1400" noProof="0" dirty="0">
                          <a:latin typeface="Graphik Light" panose="020B0403030202060203" pitchFamily="34" charset="0"/>
                        </a:rPr>
                        <a:t>Referential Integrity check</a:t>
                      </a:r>
                    </a:p>
                  </a:txBody>
                  <a:tcPr anchor="ctr">
                    <a:solidFill>
                      <a:srgbClr val="677FFE"/>
                    </a:solidFill>
                  </a:tcPr>
                </a:tc>
                <a:tc>
                  <a:txBody>
                    <a:bodyPr/>
                    <a:lstStyle/>
                    <a:p>
                      <a:pPr algn="ctr"/>
                      <a:r>
                        <a:rPr lang="en-US" sz="1400" noProof="0" dirty="0">
                          <a:latin typeface="Graphik Light" panose="020B0403030202060203" pitchFamily="34" charset="0"/>
                        </a:rPr>
                        <a:t>Rule/Event Execution</a:t>
                      </a:r>
                    </a:p>
                  </a:txBody>
                  <a:tcPr anchor="ctr">
                    <a:solidFill>
                      <a:srgbClr val="677FFE"/>
                    </a:solidFill>
                  </a:tcPr>
                </a:tc>
                <a:extLst>
                  <a:ext uri="{0D108BD9-81ED-4DB2-BD59-A6C34878D82A}">
                    <a16:rowId xmlns:a16="http://schemas.microsoft.com/office/drawing/2014/main" val="942888479"/>
                  </a:ext>
                </a:extLst>
              </a:tr>
              <a:tr h="796094">
                <a:tc>
                  <a:txBody>
                    <a:bodyPr/>
                    <a:lstStyle/>
                    <a:p>
                      <a:r>
                        <a:rPr lang="en-US" sz="1400" noProof="0" dirty="0">
                          <a:latin typeface="Graphik Light" panose="020B0403030202060203" pitchFamily="34" charset="0"/>
                        </a:rPr>
                        <a:t>Assignment in For each</a:t>
                      </a: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extLst>
                  <a:ext uri="{0D108BD9-81ED-4DB2-BD59-A6C34878D82A}">
                    <a16:rowId xmlns:a16="http://schemas.microsoft.com/office/drawing/2014/main" val="302539485"/>
                  </a:ext>
                </a:extLst>
              </a:tr>
            </a:tbl>
          </a:graphicData>
        </a:graphic>
      </p:graphicFrame>
      <p:pic>
        <p:nvPicPr>
          <p:cNvPr id="46" name="Graphic 45" descr="Checkmark">
            <a:extLst>
              <a:ext uri="{FF2B5EF4-FFF2-40B4-BE49-F238E27FC236}">
                <a16:creationId xmlns:a16="http://schemas.microsoft.com/office/drawing/2014/main" id="{D0B2EA26-B64B-4628-9FF5-E7D09A5D6A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12401" y="2033288"/>
            <a:ext cx="264869" cy="264869"/>
          </a:xfrm>
          <a:prstGeom prst="rect">
            <a:avLst/>
          </a:prstGeom>
        </p:spPr>
      </p:pic>
      <p:pic>
        <p:nvPicPr>
          <p:cNvPr id="22" name="Graphic 21" descr="Close">
            <a:extLst>
              <a:ext uri="{FF2B5EF4-FFF2-40B4-BE49-F238E27FC236}">
                <a16:creationId xmlns:a16="http://schemas.microsoft.com/office/drawing/2014/main" id="{DAE9B41F-7BB3-48C7-A617-650F846A33D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1512" y="2033288"/>
            <a:ext cx="240790" cy="240790"/>
          </a:xfrm>
          <a:prstGeom prst="rect">
            <a:avLst/>
          </a:prstGeom>
        </p:spPr>
      </p:pic>
      <p:pic>
        <p:nvPicPr>
          <p:cNvPr id="23" name="Graphic 22" descr="Close">
            <a:extLst>
              <a:ext uri="{FF2B5EF4-FFF2-40B4-BE49-F238E27FC236}">
                <a16:creationId xmlns:a16="http://schemas.microsoft.com/office/drawing/2014/main" id="{524D2EF4-8A3E-408F-9A1B-7BFDA2263F3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14156" y="2032299"/>
            <a:ext cx="240790" cy="240790"/>
          </a:xfrm>
          <a:prstGeom prst="rect">
            <a:avLst/>
          </a:prstGeom>
        </p:spPr>
      </p:pic>
      <p:graphicFrame>
        <p:nvGraphicFramePr>
          <p:cNvPr id="44" name="Table 43">
            <a:extLst>
              <a:ext uri="{FF2B5EF4-FFF2-40B4-BE49-F238E27FC236}">
                <a16:creationId xmlns:a16="http://schemas.microsoft.com/office/drawing/2014/main" id="{88291868-ACE3-455F-A8D3-3DD6CCC76BA2}"/>
              </a:ext>
            </a:extLst>
          </p:cNvPr>
          <p:cNvGraphicFramePr>
            <a:graphicFrameLocks noGrp="1"/>
          </p:cNvGraphicFramePr>
          <p:nvPr>
            <p:extLst>
              <p:ext uri="{D42A27DB-BD31-4B8C-83A1-F6EECF244321}">
                <p14:modId xmlns:p14="http://schemas.microsoft.com/office/powerpoint/2010/main" val="95011355"/>
              </p:ext>
            </p:extLst>
          </p:nvPr>
        </p:nvGraphicFramePr>
        <p:xfrm>
          <a:off x="3506335" y="3237942"/>
          <a:ext cx="4955246" cy="1249300"/>
        </p:xfrm>
        <a:graphic>
          <a:graphicData uri="http://schemas.openxmlformats.org/drawingml/2006/table">
            <a:tbl>
              <a:tblPr firstRow="1" bandRow="1">
                <a:tableStyleId>{5FD0F851-EC5A-4D38-B0AD-8093EC10F338}</a:tableStyleId>
              </a:tblPr>
              <a:tblGrid>
                <a:gridCol w="957150">
                  <a:extLst>
                    <a:ext uri="{9D8B030D-6E8A-4147-A177-3AD203B41FA5}">
                      <a16:colId xmlns:a16="http://schemas.microsoft.com/office/drawing/2014/main" val="3823281210"/>
                    </a:ext>
                  </a:extLst>
                </a:gridCol>
                <a:gridCol w="1424805">
                  <a:extLst>
                    <a:ext uri="{9D8B030D-6E8A-4147-A177-3AD203B41FA5}">
                      <a16:colId xmlns:a16="http://schemas.microsoft.com/office/drawing/2014/main" val="1489130029"/>
                    </a:ext>
                  </a:extLst>
                </a:gridCol>
                <a:gridCol w="1004711">
                  <a:extLst>
                    <a:ext uri="{9D8B030D-6E8A-4147-A177-3AD203B41FA5}">
                      <a16:colId xmlns:a16="http://schemas.microsoft.com/office/drawing/2014/main" val="1557589240"/>
                    </a:ext>
                  </a:extLst>
                </a:gridCol>
                <a:gridCol w="684079">
                  <a:extLst>
                    <a:ext uri="{9D8B030D-6E8A-4147-A177-3AD203B41FA5}">
                      <a16:colId xmlns:a16="http://schemas.microsoft.com/office/drawing/2014/main" val="3742822050"/>
                    </a:ext>
                  </a:extLst>
                </a:gridCol>
                <a:gridCol w="884501">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l" rtl="0"/>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3137659776"/>
                  </a:ext>
                </a:extLst>
              </a:tr>
              <a:tr h="249860">
                <a:tc>
                  <a:txBody>
                    <a:bodyPr/>
                    <a:lstStyle/>
                    <a:p>
                      <a:pPr algn="ctr"/>
                      <a:r>
                        <a:rPr lang="es-UY" sz="8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sp>
        <p:nvSpPr>
          <p:cNvPr id="45" name="Rectángulo 1">
            <a:extLst>
              <a:ext uri="{FF2B5EF4-FFF2-40B4-BE49-F238E27FC236}">
                <a16:creationId xmlns:a16="http://schemas.microsoft.com/office/drawing/2014/main" id="{25DF9266-5AD6-4A28-BD2B-5BECAEBFAD3D}"/>
              </a:ext>
            </a:extLst>
          </p:cNvPr>
          <p:cNvSpPr/>
          <p:nvPr/>
        </p:nvSpPr>
        <p:spPr>
          <a:xfrm>
            <a:off x="3506335" y="4004292"/>
            <a:ext cx="4955246" cy="20818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angle 47">
            <a:extLst>
              <a:ext uri="{FF2B5EF4-FFF2-40B4-BE49-F238E27FC236}">
                <a16:creationId xmlns:a16="http://schemas.microsoft.com/office/drawing/2014/main" id="{0FBE2D75-6396-4885-A905-D3EEDED9D837}"/>
              </a:ext>
            </a:extLst>
          </p:cNvPr>
          <p:cNvSpPr/>
          <p:nvPr/>
        </p:nvSpPr>
        <p:spPr>
          <a:xfrm>
            <a:off x="2620439" y="4938531"/>
            <a:ext cx="4090065" cy="1384995"/>
          </a:xfrm>
          <a:prstGeom prst="rect">
            <a:avLst/>
          </a:prstGeom>
        </p:spPr>
        <p:txBody>
          <a:bodyPr wrap="square">
            <a:spAutoFit/>
          </a:bodyPr>
          <a:lstStyle/>
          <a:p>
            <a:r>
              <a:rPr lang="es-UY" b="1">
                <a:latin typeface="Graphik Light" panose="020B0403030202060203" pitchFamily="34" charset="0"/>
              </a:rPr>
              <a:t>For each</a:t>
            </a:r>
            <a:r>
              <a:rPr lang="es-UY">
                <a:latin typeface="Graphik Light" panose="020B0403030202060203" pitchFamily="34" charset="0"/>
              </a:rPr>
              <a:t> Attraction</a:t>
            </a:r>
          </a:p>
          <a:p>
            <a:r>
              <a:rPr lang="es-UY">
                <a:latin typeface="Graphik Light" panose="020B0403030202060203" pitchFamily="34" charset="0"/>
              </a:rPr>
              <a:t>        Where AttractionId = 3</a:t>
            </a:r>
          </a:p>
          <a:p>
            <a:r>
              <a:rPr lang="es-UY">
                <a:latin typeface="Graphik Light" panose="020B0403030202060203" pitchFamily="34" charset="0"/>
              </a:rPr>
              <a:t> </a:t>
            </a:r>
          </a:p>
          <a:p>
            <a:r>
              <a:rPr lang="es-UY">
                <a:latin typeface="Graphik Light" panose="020B0403030202060203" pitchFamily="34" charset="0"/>
              </a:rPr>
              <a:t>         AttractionName = “”</a:t>
            </a:r>
          </a:p>
          <a:p>
            <a:endParaRPr lang="es-UY" dirty="0">
              <a:latin typeface="Graphik Light" panose="020B0403030202060203" pitchFamily="34" charset="0"/>
            </a:endParaRPr>
          </a:p>
          <a:p>
            <a:r>
              <a:rPr lang="es-UY" b="1">
                <a:latin typeface="Graphik Light" panose="020B0403030202060203" pitchFamily="34" charset="0"/>
              </a:rPr>
              <a:t>endfor</a:t>
            </a:r>
          </a:p>
        </p:txBody>
      </p:sp>
      <p:pic>
        <p:nvPicPr>
          <p:cNvPr id="7" name="Picture 6">
            <a:extLst>
              <a:ext uri="{FF2B5EF4-FFF2-40B4-BE49-F238E27FC236}">
                <a16:creationId xmlns:a16="http://schemas.microsoft.com/office/drawing/2014/main" id="{D52A5FA4-B9B6-4369-B1D3-8C8E54BFE71F}"/>
              </a:ext>
            </a:extLst>
          </p:cNvPr>
          <p:cNvPicPr>
            <a:picLocks noChangeAspect="1"/>
          </p:cNvPicPr>
          <p:nvPr/>
        </p:nvPicPr>
        <p:blipFill>
          <a:blip r:embed="rId7"/>
          <a:stretch>
            <a:fillRect/>
          </a:stretch>
        </p:blipFill>
        <p:spPr>
          <a:xfrm>
            <a:off x="5674931" y="4928129"/>
            <a:ext cx="4436057" cy="1427253"/>
          </a:xfrm>
          <a:prstGeom prst="rect">
            <a:avLst/>
          </a:prstGeom>
        </p:spPr>
      </p:pic>
    </p:spTree>
    <p:extLst>
      <p:ext uri="{BB962C8B-B14F-4D97-AF65-F5344CB8AC3E}">
        <p14:creationId xmlns:p14="http://schemas.microsoft.com/office/powerpoint/2010/main" val="2374214161"/>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Table 22">
            <a:extLst>
              <a:ext uri="{FF2B5EF4-FFF2-40B4-BE49-F238E27FC236}">
                <a16:creationId xmlns:a16="http://schemas.microsoft.com/office/drawing/2014/main" id="{1D2DBC83-2A0C-4C47-9C50-395242702209}"/>
              </a:ext>
            </a:extLst>
          </p:cNvPr>
          <p:cNvGraphicFramePr>
            <a:graphicFrameLocks noGrp="1"/>
          </p:cNvGraphicFramePr>
          <p:nvPr>
            <p:extLst>
              <p:ext uri="{D42A27DB-BD31-4B8C-83A1-F6EECF244321}">
                <p14:modId xmlns:p14="http://schemas.microsoft.com/office/powerpoint/2010/main" val="77612080"/>
              </p:ext>
            </p:extLst>
          </p:nvPr>
        </p:nvGraphicFramePr>
        <p:xfrm>
          <a:off x="5188653" y="1549818"/>
          <a:ext cx="6305781" cy="1597788"/>
        </p:xfrm>
        <a:graphic>
          <a:graphicData uri="http://schemas.openxmlformats.org/drawingml/2006/table">
            <a:tbl>
              <a:tblPr firstRow="1" bandRow="1">
                <a:tableStyleId>{5FD0F851-EC5A-4D38-B0AD-8093EC10F338}</a:tableStyleId>
              </a:tblPr>
              <a:tblGrid>
                <a:gridCol w="1012400">
                  <a:extLst>
                    <a:ext uri="{9D8B030D-6E8A-4147-A177-3AD203B41FA5}">
                      <a16:colId xmlns:a16="http://schemas.microsoft.com/office/drawing/2014/main" val="3823281210"/>
                    </a:ext>
                  </a:extLst>
                </a:gridCol>
                <a:gridCol w="1577705">
                  <a:extLst>
                    <a:ext uri="{9D8B030D-6E8A-4147-A177-3AD203B41FA5}">
                      <a16:colId xmlns:a16="http://schemas.microsoft.com/office/drawing/2014/main" val="1489130029"/>
                    </a:ext>
                  </a:extLst>
                </a:gridCol>
                <a:gridCol w="1295054">
                  <a:extLst>
                    <a:ext uri="{9D8B030D-6E8A-4147-A177-3AD203B41FA5}">
                      <a16:colId xmlns:a16="http://schemas.microsoft.com/office/drawing/2014/main" val="1557589240"/>
                    </a:ext>
                  </a:extLst>
                </a:gridCol>
                <a:gridCol w="1295054">
                  <a:extLst>
                    <a:ext uri="{9D8B030D-6E8A-4147-A177-3AD203B41FA5}">
                      <a16:colId xmlns:a16="http://schemas.microsoft.com/office/drawing/2014/main" val="3742822050"/>
                    </a:ext>
                  </a:extLst>
                </a:gridCol>
                <a:gridCol w="1125568">
                  <a:extLst>
                    <a:ext uri="{9D8B030D-6E8A-4147-A177-3AD203B41FA5}">
                      <a16:colId xmlns:a16="http://schemas.microsoft.com/office/drawing/2014/main" val="3917178971"/>
                    </a:ext>
                  </a:extLst>
                </a:gridCol>
              </a:tblGrid>
              <a:tr h="266298">
                <a:tc>
                  <a:txBody>
                    <a:bodyPr/>
                    <a:lstStyle/>
                    <a:p>
                      <a:pPr algn="ctr"/>
                      <a:r>
                        <a:rPr lang="es-UY" sz="105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66298">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66298">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66298">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137659776"/>
                  </a:ext>
                </a:extLst>
              </a:tr>
              <a:tr h="266298">
                <a:tc>
                  <a:txBody>
                    <a:bodyPr/>
                    <a:lstStyle/>
                    <a:p>
                      <a:pPr algn="ctr"/>
                      <a:r>
                        <a:rPr lang="es-UY" sz="9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r h="266298">
                <a:tc>
                  <a:txBody>
                    <a:bodyPr/>
                    <a:lstStyle/>
                    <a:p>
                      <a:pPr algn="ctr"/>
                      <a:r>
                        <a:rPr lang="es-UY" sz="900">
                          <a:ln>
                            <a:noFill/>
                          </a:ln>
                          <a:solidFill>
                            <a:srgbClr val="6C83FE"/>
                          </a:solidFill>
                          <a:latin typeface="Graphik Light" panose="020B0403030202060203" pitchFamily="34" charset="0"/>
                        </a:rPr>
                        <a:t>5</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Christ the Redeemer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extLst>
                  <a:ext uri="{0D108BD9-81ED-4DB2-BD59-A6C34878D82A}">
                    <a16:rowId xmlns:a16="http://schemas.microsoft.com/office/drawing/2014/main" val="1311637075"/>
                  </a:ext>
                </a:extLst>
              </a:tr>
            </a:tbl>
          </a:graphicData>
        </a:graphic>
      </p:graphicFrame>
      <p:graphicFrame>
        <p:nvGraphicFramePr>
          <p:cNvPr id="47" name="Table 46">
            <a:extLst>
              <a:ext uri="{FF2B5EF4-FFF2-40B4-BE49-F238E27FC236}">
                <a16:creationId xmlns:a16="http://schemas.microsoft.com/office/drawing/2014/main" id="{38077486-A87D-42C7-AF03-76746A13886C}"/>
              </a:ext>
            </a:extLst>
          </p:cNvPr>
          <p:cNvGraphicFramePr>
            <a:graphicFrameLocks noGrp="1"/>
          </p:cNvGraphicFramePr>
          <p:nvPr>
            <p:extLst>
              <p:ext uri="{D42A27DB-BD31-4B8C-83A1-F6EECF244321}">
                <p14:modId xmlns:p14="http://schemas.microsoft.com/office/powerpoint/2010/main" val="2036611399"/>
              </p:ext>
            </p:extLst>
          </p:nvPr>
        </p:nvGraphicFramePr>
        <p:xfrm>
          <a:off x="5183007" y="1544172"/>
          <a:ext cx="6305781" cy="1597788"/>
        </p:xfrm>
        <a:graphic>
          <a:graphicData uri="http://schemas.openxmlformats.org/drawingml/2006/table">
            <a:tbl>
              <a:tblPr firstRow="1" bandRow="1">
                <a:tableStyleId>{5FD0F851-EC5A-4D38-B0AD-8093EC10F338}</a:tableStyleId>
              </a:tblPr>
              <a:tblGrid>
                <a:gridCol w="1012400">
                  <a:extLst>
                    <a:ext uri="{9D8B030D-6E8A-4147-A177-3AD203B41FA5}">
                      <a16:colId xmlns:a16="http://schemas.microsoft.com/office/drawing/2014/main" val="3823281210"/>
                    </a:ext>
                  </a:extLst>
                </a:gridCol>
                <a:gridCol w="1577705">
                  <a:extLst>
                    <a:ext uri="{9D8B030D-6E8A-4147-A177-3AD203B41FA5}">
                      <a16:colId xmlns:a16="http://schemas.microsoft.com/office/drawing/2014/main" val="1489130029"/>
                    </a:ext>
                  </a:extLst>
                </a:gridCol>
                <a:gridCol w="1295054">
                  <a:extLst>
                    <a:ext uri="{9D8B030D-6E8A-4147-A177-3AD203B41FA5}">
                      <a16:colId xmlns:a16="http://schemas.microsoft.com/office/drawing/2014/main" val="1557589240"/>
                    </a:ext>
                  </a:extLst>
                </a:gridCol>
                <a:gridCol w="1295054">
                  <a:extLst>
                    <a:ext uri="{9D8B030D-6E8A-4147-A177-3AD203B41FA5}">
                      <a16:colId xmlns:a16="http://schemas.microsoft.com/office/drawing/2014/main" val="3742822050"/>
                    </a:ext>
                  </a:extLst>
                </a:gridCol>
                <a:gridCol w="1125568">
                  <a:extLst>
                    <a:ext uri="{9D8B030D-6E8A-4147-A177-3AD203B41FA5}">
                      <a16:colId xmlns:a16="http://schemas.microsoft.com/office/drawing/2014/main" val="3917178971"/>
                    </a:ext>
                  </a:extLst>
                </a:gridCol>
              </a:tblGrid>
              <a:tr h="266298">
                <a:tc>
                  <a:txBody>
                    <a:bodyPr/>
                    <a:lstStyle/>
                    <a:p>
                      <a:pPr algn="ctr"/>
                      <a:r>
                        <a:rPr lang="en-US" sz="1050" b="1" noProof="0" dirty="0" err="1">
                          <a:ln>
                            <a:noFill/>
                          </a:ln>
                          <a:solidFill>
                            <a:srgbClr val="677FFE"/>
                          </a:solidFill>
                          <a:latin typeface="Graphik Regular" panose="020B0503030202060203" pitchFamily="34" charset="0"/>
                        </a:rPr>
                        <a:t>AttractionId</a:t>
                      </a:r>
                      <a:endParaRPr lang="en-US" sz="1050" b="1" noProof="0" dirty="0">
                        <a:ln>
                          <a:noFill/>
                        </a:ln>
                        <a:solidFill>
                          <a:srgbClr val="677FFE"/>
                        </a:solidFill>
                        <a:latin typeface="Graphik Regular" panose="020B0503030202060203" pitchFamily="34" charset="0"/>
                      </a:endParaRP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n-US" sz="1050" b="1" noProof="0" dirty="0" err="1">
                          <a:ln>
                            <a:noFill/>
                          </a:ln>
                          <a:solidFill>
                            <a:srgbClr val="677FFE"/>
                          </a:solidFill>
                          <a:latin typeface="Graphik Regular" panose="020B0503030202060203" pitchFamily="34" charset="0"/>
                        </a:rPr>
                        <a:t>AttractionName</a:t>
                      </a:r>
                      <a:endParaRPr lang="en-US" sz="1050" b="1" noProof="0" dirty="0">
                        <a:ln>
                          <a:noFill/>
                        </a:ln>
                        <a:solidFill>
                          <a:srgbClr val="677FFE"/>
                        </a:solidFill>
                        <a:latin typeface="Graphik Regular" panose="020B05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n-US" sz="1050" b="1" noProof="0" dirty="0" err="1">
                          <a:ln>
                            <a:noFill/>
                          </a:ln>
                          <a:solidFill>
                            <a:srgbClr val="677FFE"/>
                          </a:solidFill>
                          <a:latin typeface="Graphik Regular" panose="020B0503030202060203" pitchFamily="34" charset="0"/>
                        </a:rPr>
                        <a:t>CountryId</a:t>
                      </a:r>
                      <a:endParaRPr lang="en-US" sz="1050" b="1" noProof="0" dirty="0">
                        <a:ln>
                          <a:noFill/>
                        </a:ln>
                        <a:solidFill>
                          <a:srgbClr val="677FFE"/>
                        </a:solidFill>
                        <a:latin typeface="Graphik Regular" panose="020B05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n-US" sz="1050" b="1" noProof="0" dirty="0" err="1">
                          <a:ln>
                            <a:noFill/>
                          </a:ln>
                          <a:solidFill>
                            <a:srgbClr val="677FFE"/>
                          </a:solidFill>
                          <a:latin typeface="Graphik Regular" panose="020B0503030202060203" pitchFamily="34" charset="0"/>
                        </a:rPr>
                        <a:t>CityId</a:t>
                      </a:r>
                      <a:endParaRPr lang="en-US" sz="1050" b="1" noProof="0" dirty="0">
                        <a:ln>
                          <a:noFill/>
                        </a:ln>
                        <a:solidFill>
                          <a:srgbClr val="677FFE"/>
                        </a:solidFill>
                        <a:latin typeface="Graphik Regular" panose="020B05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n-US" sz="1050" b="1" noProof="0" dirty="0" err="1">
                          <a:ln>
                            <a:noFill/>
                          </a:ln>
                          <a:solidFill>
                            <a:srgbClr val="677FFE"/>
                          </a:solidFill>
                          <a:latin typeface="Graphik Regular" panose="020B0503030202060203" pitchFamily="34" charset="0"/>
                        </a:rPr>
                        <a:t>CategoryId</a:t>
                      </a:r>
                      <a:endParaRPr lang="en-US" sz="1050" b="1" noProof="0" dirty="0">
                        <a:ln>
                          <a:noFill/>
                        </a:ln>
                        <a:solidFill>
                          <a:srgbClr val="677FFE"/>
                        </a:solidFill>
                        <a:latin typeface="Graphik Regular" panose="020B0503030202060203" pitchFamily="34" charset="0"/>
                      </a:endParaRP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66298">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1000" noProof="0" dirty="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66298">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1000" noProof="0" dirty="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noProof="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b="1" noProof="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66298">
                <a:tc>
                  <a:txBody>
                    <a:bodyPr/>
                    <a:lstStyle/>
                    <a:p>
                      <a:pPr algn="ctr"/>
                      <a:r>
                        <a:rPr lang="en-US" sz="900" noProof="0" dirty="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1000" noProof="0" dirty="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137659776"/>
                  </a:ext>
                </a:extLst>
              </a:tr>
              <a:tr h="266298">
                <a:tc>
                  <a:txBody>
                    <a:bodyPr/>
                    <a:lstStyle/>
                    <a:p>
                      <a:pPr algn="ctr"/>
                      <a:r>
                        <a:rPr lang="en-US" sz="900" noProof="0" dirty="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1000" noProof="0" dirty="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noProof="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n-US" sz="900" b="1" noProof="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r h="266298">
                <a:tc>
                  <a:txBody>
                    <a:bodyPr/>
                    <a:lstStyle/>
                    <a:p>
                      <a:pPr algn="ctr"/>
                      <a:r>
                        <a:rPr lang="en-US" sz="900" noProof="0" dirty="0">
                          <a:ln>
                            <a:noFill/>
                          </a:ln>
                          <a:solidFill>
                            <a:srgbClr val="6C83FE"/>
                          </a:solidFill>
                          <a:latin typeface="Graphik Light" panose="020B0403030202060203" pitchFamily="34" charset="0"/>
                        </a:rPr>
                        <a:t>5</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n-US" sz="1000" noProof="0" dirty="0">
                          <a:ln>
                            <a:noFill/>
                          </a:ln>
                          <a:solidFill>
                            <a:srgbClr val="6C83FE"/>
                          </a:solidFill>
                          <a:latin typeface="Graphik Light" panose="020B0403030202060203" pitchFamily="34" charset="0"/>
                        </a:rPr>
                        <a:t>Christ the Redeemer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n-US" sz="900" noProof="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extLst>
                  <a:ext uri="{0D108BD9-81ED-4DB2-BD59-A6C34878D82A}">
                    <a16:rowId xmlns:a16="http://schemas.microsoft.com/office/drawing/2014/main" val="1311637075"/>
                  </a:ext>
                </a:extLst>
              </a:tr>
            </a:tbl>
          </a:graphicData>
        </a:graphic>
      </p:graphicFrame>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dirty="0"/>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p:txBody>
          <a:bodyPr/>
          <a:lstStyle/>
          <a:p>
            <a:endParaRPr lang="es-UY" dirty="0"/>
          </a:p>
        </p:txBody>
      </p:sp>
      <p:pic>
        <p:nvPicPr>
          <p:cNvPr id="5" name="Picture 4">
            <a:extLst>
              <a:ext uri="{FF2B5EF4-FFF2-40B4-BE49-F238E27FC236}">
                <a16:creationId xmlns:a16="http://schemas.microsoft.com/office/drawing/2014/main" id="{BCD2E90D-904B-4BD4-B7CD-4554F8E5C064}"/>
              </a:ext>
            </a:extLst>
          </p:cNvPr>
          <p:cNvPicPr>
            <a:picLocks noChangeAspect="1"/>
          </p:cNvPicPr>
          <p:nvPr/>
        </p:nvPicPr>
        <p:blipFill>
          <a:blip r:embed="rId3"/>
          <a:stretch>
            <a:fillRect/>
          </a:stretch>
        </p:blipFill>
        <p:spPr>
          <a:xfrm>
            <a:off x="634576" y="2672406"/>
            <a:ext cx="1685925" cy="2028825"/>
          </a:xfrm>
          <a:prstGeom prst="rect">
            <a:avLst/>
          </a:prstGeom>
        </p:spPr>
      </p:pic>
      <p:sp>
        <p:nvSpPr>
          <p:cNvPr id="40" name="Title 9">
            <a:extLst>
              <a:ext uri="{FF2B5EF4-FFF2-40B4-BE49-F238E27FC236}">
                <a16:creationId xmlns:a16="http://schemas.microsoft.com/office/drawing/2014/main" id="{9DB5E38D-B770-4667-8F66-C05D9226B3E9}"/>
              </a:ext>
            </a:extLst>
          </p:cNvPr>
          <p:cNvSpPr>
            <a:spLocks noGrp="1"/>
          </p:cNvSpPr>
          <p:nvPr>
            <p:ph type="title"/>
          </p:nvPr>
        </p:nvSpPr>
        <p:spPr>
          <a:xfrm>
            <a:off x="624420" y="452669"/>
            <a:ext cx="6335183" cy="863600"/>
          </a:xfrm>
        </p:spPr>
        <p:txBody>
          <a:bodyPr/>
          <a:lstStyle/>
          <a:p>
            <a:r>
              <a:rPr lang="en-US" dirty="0"/>
              <a:t>For each Command</a:t>
            </a:r>
          </a:p>
        </p:txBody>
      </p:sp>
      <p:sp>
        <p:nvSpPr>
          <p:cNvPr id="44" name="Elipse 17">
            <a:extLst>
              <a:ext uri="{FF2B5EF4-FFF2-40B4-BE49-F238E27FC236}">
                <a16:creationId xmlns:a16="http://schemas.microsoft.com/office/drawing/2014/main" id="{6C23F5B0-1D66-44F1-AF39-1F028CA6FE2E}"/>
              </a:ext>
            </a:extLst>
          </p:cNvPr>
          <p:cNvSpPr/>
          <p:nvPr/>
        </p:nvSpPr>
        <p:spPr>
          <a:xfrm>
            <a:off x="10702174" y="2025207"/>
            <a:ext cx="423253" cy="409461"/>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6" name="Elipse 17">
            <a:extLst>
              <a:ext uri="{FF2B5EF4-FFF2-40B4-BE49-F238E27FC236}">
                <a16:creationId xmlns:a16="http://schemas.microsoft.com/office/drawing/2014/main" id="{9618E365-9E6A-4A64-8302-E180A6B6C169}"/>
              </a:ext>
            </a:extLst>
          </p:cNvPr>
          <p:cNvSpPr/>
          <p:nvPr/>
        </p:nvSpPr>
        <p:spPr>
          <a:xfrm>
            <a:off x="10719106" y="2538855"/>
            <a:ext cx="423253" cy="409461"/>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angle 47">
            <a:extLst>
              <a:ext uri="{FF2B5EF4-FFF2-40B4-BE49-F238E27FC236}">
                <a16:creationId xmlns:a16="http://schemas.microsoft.com/office/drawing/2014/main" id="{E56C4E64-86E8-452D-944F-01F2E39A0840}"/>
              </a:ext>
            </a:extLst>
          </p:cNvPr>
          <p:cNvSpPr/>
          <p:nvPr/>
        </p:nvSpPr>
        <p:spPr>
          <a:xfrm>
            <a:off x="2818658" y="3602127"/>
            <a:ext cx="5770956" cy="2236510"/>
          </a:xfrm>
          <a:prstGeom prst="rect">
            <a:avLst/>
          </a:prstGeom>
        </p:spPr>
        <p:txBody>
          <a:bodyPr wrap="square">
            <a:spAutoFit/>
          </a:bodyPr>
          <a:lstStyle/>
          <a:p>
            <a:pPr>
              <a:spcBef>
                <a:spcPts val="200"/>
              </a:spcBef>
            </a:pPr>
            <a:r>
              <a:rPr lang="es-UY" b="1">
                <a:latin typeface="Graphik Light" panose="020B0403030202060203" pitchFamily="34" charset="0"/>
              </a:rPr>
              <a:t>New </a:t>
            </a:r>
          </a:p>
          <a:p>
            <a:pPr>
              <a:spcBef>
                <a:spcPts val="200"/>
              </a:spcBef>
            </a:pPr>
            <a:r>
              <a:rPr lang="es-UY">
                <a:latin typeface="Graphik Light" panose="020B0403030202060203" pitchFamily="34" charset="0"/>
              </a:rPr>
              <a:t>      CategoryName = “Tourist Site”</a:t>
            </a:r>
          </a:p>
          <a:p>
            <a:pPr>
              <a:spcBef>
                <a:spcPts val="200"/>
              </a:spcBef>
            </a:pPr>
            <a:r>
              <a:rPr lang="es-UY" b="1">
                <a:latin typeface="Graphik Light" panose="020B0403030202060203" pitchFamily="34" charset="0"/>
              </a:rPr>
              <a:t>endnew</a:t>
            </a:r>
          </a:p>
          <a:p>
            <a:pPr>
              <a:spcBef>
                <a:spcPts val="200"/>
              </a:spcBef>
            </a:pPr>
            <a:endParaRPr lang="es-UY" b="1" dirty="0">
              <a:latin typeface="Graphik Light" panose="020B0403030202060203" pitchFamily="34" charset="0"/>
            </a:endParaRPr>
          </a:p>
          <a:p>
            <a:pPr>
              <a:spcBef>
                <a:spcPts val="200"/>
              </a:spcBef>
            </a:pPr>
            <a:r>
              <a:rPr lang="es-UY" b="1">
                <a:latin typeface="Graphik Light" panose="020B0403030202060203" pitchFamily="34" charset="0"/>
              </a:rPr>
              <a:t>For each </a:t>
            </a:r>
            <a:r>
              <a:rPr lang="es-UY">
                <a:latin typeface="Graphik Light" panose="020B0403030202060203" pitchFamily="34" charset="0"/>
              </a:rPr>
              <a:t>Attraction</a:t>
            </a:r>
          </a:p>
          <a:p>
            <a:pPr>
              <a:spcBef>
                <a:spcPts val="200"/>
              </a:spcBef>
            </a:pPr>
            <a:r>
              <a:rPr lang="es-UY">
                <a:latin typeface="Graphik Light" panose="020B0403030202060203" pitchFamily="34" charset="0"/>
              </a:rPr>
              <a:t>      </a:t>
            </a:r>
            <a:r>
              <a:rPr lang="es-UY" b="1">
                <a:latin typeface="Graphik Light" panose="020B0403030202060203" pitchFamily="34" charset="0"/>
              </a:rPr>
              <a:t>Where</a:t>
            </a:r>
            <a:r>
              <a:rPr lang="es-UY">
                <a:latin typeface="Graphik Light" panose="020B0403030202060203" pitchFamily="34" charset="0"/>
              </a:rPr>
              <a:t> CountryName = “China” and CityName = “Beijing”</a:t>
            </a:r>
          </a:p>
          <a:p>
            <a:pPr>
              <a:spcBef>
                <a:spcPts val="200"/>
              </a:spcBef>
            </a:pPr>
            <a:r>
              <a:rPr lang="es-UY">
                <a:latin typeface="Graphik Light" panose="020B0403030202060203" pitchFamily="34" charset="0"/>
              </a:rPr>
              <a:t>      </a:t>
            </a:r>
            <a:r>
              <a:rPr lang="es-UY" b="1">
                <a:latin typeface="Graphik Light" panose="020B0403030202060203" pitchFamily="34" charset="0"/>
              </a:rPr>
              <a:t>Where</a:t>
            </a:r>
            <a:r>
              <a:rPr lang="es-UY">
                <a:latin typeface="Graphik Light" panose="020B0403030202060203" pitchFamily="34" charset="0"/>
              </a:rPr>
              <a:t> CategoryName = “Monument”</a:t>
            </a:r>
          </a:p>
          <a:p>
            <a:pPr>
              <a:spcBef>
                <a:spcPts val="200"/>
              </a:spcBef>
            </a:pPr>
            <a:r>
              <a:rPr lang="es-UY">
                <a:latin typeface="Graphik Light" panose="020B0403030202060203" pitchFamily="34" charset="0"/>
              </a:rPr>
              <a:t>      CategoryId = find( CategoryId, CategoryName = “Tourist Site” )</a:t>
            </a:r>
          </a:p>
          <a:p>
            <a:pPr>
              <a:spcBef>
                <a:spcPts val="200"/>
              </a:spcBef>
            </a:pPr>
            <a:r>
              <a:rPr lang="es-UY" b="1">
                <a:latin typeface="Graphik Light" panose="020B0403030202060203" pitchFamily="34" charset="0"/>
              </a:rPr>
              <a:t>endfor</a:t>
            </a:r>
          </a:p>
        </p:txBody>
      </p:sp>
      <p:sp>
        <p:nvSpPr>
          <p:cNvPr id="37" name="TextBox 36">
            <a:extLst>
              <a:ext uri="{FF2B5EF4-FFF2-40B4-BE49-F238E27FC236}">
                <a16:creationId xmlns:a16="http://schemas.microsoft.com/office/drawing/2014/main" id="{1D45C706-DB2F-47B4-8B2A-B2B2F49C7A63}"/>
              </a:ext>
            </a:extLst>
          </p:cNvPr>
          <p:cNvSpPr txBox="1"/>
          <p:nvPr/>
        </p:nvSpPr>
        <p:spPr>
          <a:xfrm>
            <a:off x="2889287" y="6066031"/>
            <a:ext cx="1424666" cy="307777"/>
          </a:xfrm>
          <a:prstGeom prst="rect">
            <a:avLst/>
          </a:prstGeom>
          <a:solidFill>
            <a:srgbClr val="14236E"/>
          </a:solidFill>
        </p:spPr>
        <p:txBody>
          <a:bodyPr wrap="square" rtlCol="0">
            <a:spAutoFit/>
          </a:bodyPr>
          <a:lstStyle/>
          <a:p>
            <a:pPr algn="ctr"/>
            <a:r>
              <a:rPr lang="es-UY">
                <a:solidFill>
                  <a:schemeClr val="bg1"/>
                </a:solidFill>
              </a:rPr>
              <a:t>COMMIT?</a:t>
            </a:r>
          </a:p>
        </p:txBody>
      </p:sp>
      <p:pic>
        <p:nvPicPr>
          <p:cNvPr id="38" name="Picture 37">
            <a:extLst>
              <a:ext uri="{FF2B5EF4-FFF2-40B4-BE49-F238E27FC236}">
                <a16:creationId xmlns:a16="http://schemas.microsoft.com/office/drawing/2014/main" id="{5D9E0828-BC0A-42F6-A88C-4C0362CE6B44}"/>
              </a:ext>
            </a:extLst>
          </p:cNvPr>
          <p:cNvPicPr>
            <a:picLocks noChangeAspect="1"/>
          </p:cNvPicPr>
          <p:nvPr/>
        </p:nvPicPr>
        <p:blipFill>
          <a:blip r:embed="rId4"/>
          <a:stretch>
            <a:fillRect/>
          </a:stretch>
        </p:blipFill>
        <p:spPr>
          <a:xfrm>
            <a:off x="609601" y="1569294"/>
            <a:ext cx="1579912" cy="692944"/>
          </a:xfrm>
          <a:prstGeom prst="rect">
            <a:avLst/>
          </a:prstGeom>
        </p:spPr>
      </p:pic>
      <p:graphicFrame>
        <p:nvGraphicFramePr>
          <p:cNvPr id="43" name="Table 42">
            <a:extLst>
              <a:ext uri="{FF2B5EF4-FFF2-40B4-BE49-F238E27FC236}">
                <a16:creationId xmlns:a16="http://schemas.microsoft.com/office/drawing/2014/main" id="{9E74D318-D81D-45F6-8083-388753CC1BE3}"/>
              </a:ext>
            </a:extLst>
          </p:cNvPr>
          <p:cNvGraphicFramePr>
            <a:graphicFrameLocks noGrp="1"/>
          </p:cNvGraphicFramePr>
          <p:nvPr>
            <p:extLst>
              <p:ext uri="{D42A27DB-BD31-4B8C-83A1-F6EECF244321}">
                <p14:modId xmlns:p14="http://schemas.microsoft.com/office/powerpoint/2010/main" val="3104532551"/>
              </p:ext>
            </p:extLst>
          </p:nvPr>
        </p:nvGraphicFramePr>
        <p:xfrm>
          <a:off x="2731727" y="1545213"/>
          <a:ext cx="2136687" cy="749580"/>
        </p:xfrm>
        <a:graphic>
          <a:graphicData uri="http://schemas.openxmlformats.org/drawingml/2006/table">
            <a:tbl>
              <a:tblPr firstRow="1" bandRow="1">
                <a:tableStyleId>{5FD0F851-EC5A-4D38-B0AD-8093EC10F338}</a:tableStyleId>
              </a:tblPr>
              <a:tblGrid>
                <a:gridCol w="894401">
                  <a:extLst>
                    <a:ext uri="{9D8B030D-6E8A-4147-A177-3AD203B41FA5}">
                      <a16:colId xmlns:a16="http://schemas.microsoft.com/office/drawing/2014/main" val="3823281210"/>
                    </a:ext>
                  </a:extLst>
                </a:gridCol>
                <a:gridCol w="1242286">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Museum</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Monument</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graphicFrame>
        <p:nvGraphicFramePr>
          <p:cNvPr id="42" name="Table 41">
            <a:extLst>
              <a:ext uri="{FF2B5EF4-FFF2-40B4-BE49-F238E27FC236}">
                <a16:creationId xmlns:a16="http://schemas.microsoft.com/office/drawing/2014/main" id="{AD6114C1-90EC-4F72-9BDB-FF8A17049CCB}"/>
              </a:ext>
            </a:extLst>
          </p:cNvPr>
          <p:cNvGraphicFramePr>
            <a:graphicFrameLocks noGrp="1"/>
          </p:cNvGraphicFramePr>
          <p:nvPr>
            <p:extLst>
              <p:ext uri="{D42A27DB-BD31-4B8C-83A1-F6EECF244321}">
                <p14:modId xmlns:p14="http://schemas.microsoft.com/office/powerpoint/2010/main" val="268353012"/>
              </p:ext>
            </p:extLst>
          </p:nvPr>
        </p:nvGraphicFramePr>
        <p:xfrm>
          <a:off x="2731727" y="1545213"/>
          <a:ext cx="2136687" cy="999440"/>
        </p:xfrm>
        <a:graphic>
          <a:graphicData uri="http://schemas.openxmlformats.org/drawingml/2006/table">
            <a:tbl>
              <a:tblPr firstRow="1" bandRow="1">
                <a:tableStyleId>{5FD0F851-EC5A-4D38-B0AD-8093EC10F338}</a:tableStyleId>
              </a:tblPr>
              <a:tblGrid>
                <a:gridCol w="894401">
                  <a:extLst>
                    <a:ext uri="{9D8B030D-6E8A-4147-A177-3AD203B41FA5}">
                      <a16:colId xmlns:a16="http://schemas.microsoft.com/office/drawing/2014/main" val="3823281210"/>
                    </a:ext>
                  </a:extLst>
                </a:gridCol>
                <a:gridCol w="1242286">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Museum</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Monument</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900">
                          <a:ln>
                            <a:noFill/>
                          </a:ln>
                          <a:solidFill>
                            <a:srgbClr val="6C83FE"/>
                          </a:solidFill>
                          <a:latin typeface="Graphik Light" panose="020B0403030202060203" pitchFamily="34" charset="0"/>
                        </a:rPr>
                        <a:t>Tourist site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extLst>
                  <a:ext uri="{0D108BD9-81ED-4DB2-BD59-A6C34878D82A}">
                    <a16:rowId xmlns:a16="http://schemas.microsoft.com/office/drawing/2014/main" val="2306130070"/>
                  </a:ext>
                </a:extLst>
              </a:tr>
            </a:tbl>
          </a:graphicData>
        </a:graphic>
      </p:graphicFrame>
      <p:pic>
        <p:nvPicPr>
          <p:cNvPr id="49" name="Picture 48">
            <a:extLst>
              <a:ext uri="{FF2B5EF4-FFF2-40B4-BE49-F238E27FC236}">
                <a16:creationId xmlns:a16="http://schemas.microsoft.com/office/drawing/2014/main" id="{FF380C86-46ED-48C9-843F-D962777E9C6E}"/>
              </a:ext>
            </a:extLst>
          </p:cNvPr>
          <p:cNvPicPr>
            <a:picLocks noChangeAspect="1"/>
          </p:cNvPicPr>
          <p:nvPr/>
        </p:nvPicPr>
        <p:blipFill>
          <a:blip r:embed="rId5"/>
          <a:stretch>
            <a:fillRect/>
          </a:stretch>
        </p:blipFill>
        <p:spPr>
          <a:xfrm>
            <a:off x="5183007" y="5930456"/>
            <a:ext cx="2253495" cy="589624"/>
          </a:xfrm>
          <a:prstGeom prst="rect">
            <a:avLst/>
          </a:prstGeom>
        </p:spPr>
      </p:pic>
      <p:sp>
        <p:nvSpPr>
          <p:cNvPr id="50" name="TextBox 49">
            <a:extLst>
              <a:ext uri="{FF2B5EF4-FFF2-40B4-BE49-F238E27FC236}">
                <a16:creationId xmlns:a16="http://schemas.microsoft.com/office/drawing/2014/main" id="{EBF4AFBD-2A4E-41DF-9436-E8A763436AD0}"/>
              </a:ext>
            </a:extLst>
          </p:cNvPr>
          <p:cNvSpPr txBox="1"/>
          <p:nvPr/>
        </p:nvSpPr>
        <p:spPr>
          <a:xfrm>
            <a:off x="2901836" y="6067823"/>
            <a:ext cx="1424666" cy="307777"/>
          </a:xfrm>
          <a:prstGeom prst="rect">
            <a:avLst/>
          </a:prstGeom>
          <a:solidFill>
            <a:srgbClr val="14236E"/>
          </a:solidFill>
        </p:spPr>
        <p:txBody>
          <a:bodyPr wrap="square" rtlCol="0">
            <a:spAutoFit/>
          </a:bodyPr>
          <a:lstStyle/>
          <a:p>
            <a:pPr algn="ctr"/>
            <a:r>
              <a:rPr lang="es-UY">
                <a:solidFill>
                  <a:schemeClr val="bg1"/>
                </a:solidFill>
              </a:rPr>
              <a:t>COMMIT</a:t>
            </a:r>
          </a:p>
        </p:txBody>
      </p:sp>
      <p:cxnSp>
        <p:nvCxnSpPr>
          <p:cNvPr id="39" name="Conector recto de flecha 15">
            <a:extLst>
              <a:ext uri="{FF2B5EF4-FFF2-40B4-BE49-F238E27FC236}">
                <a16:creationId xmlns:a16="http://schemas.microsoft.com/office/drawing/2014/main" id="{518B827F-62EF-48B5-A3CE-18CC5470F0FF}"/>
              </a:ext>
            </a:extLst>
          </p:cNvPr>
          <p:cNvCxnSpPr>
            <a:cxnSpLocks/>
          </p:cNvCxnSpPr>
          <p:nvPr/>
        </p:nvCxnSpPr>
        <p:spPr>
          <a:xfrm>
            <a:off x="2558005" y="2423093"/>
            <a:ext cx="260653" cy="0"/>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39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wipe(left)">
                                      <p:cBhvr>
                                        <p:cTn id="12" dur="500"/>
                                        <p:tgtEl>
                                          <p:spTgt spid="4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left)">
                                      <p:cBhvr>
                                        <p:cTn id="15" dur="500"/>
                                        <p:tgtEl>
                                          <p:spTgt spid="46"/>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left)">
                                      <p:cBhvr>
                                        <p:cTn id="19" dur="500"/>
                                        <p:tgtEl>
                                          <p:spTgt spid="4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left)">
                                      <p:cBhvr>
                                        <p:cTn id="24" dur="5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6" grpId="0" animBg="1"/>
      <p:bldP spid="37" grpId="0" animBg="1"/>
      <p:bldP spid="5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Table 22">
            <a:extLst>
              <a:ext uri="{FF2B5EF4-FFF2-40B4-BE49-F238E27FC236}">
                <a16:creationId xmlns:a16="http://schemas.microsoft.com/office/drawing/2014/main" id="{1D2DBC83-2A0C-4C47-9C50-395242702209}"/>
              </a:ext>
            </a:extLst>
          </p:cNvPr>
          <p:cNvGraphicFramePr>
            <a:graphicFrameLocks noGrp="1"/>
          </p:cNvGraphicFramePr>
          <p:nvPr/>
        </p:nvGraphicFramePr>
        <p:xfrm>
          <a:off x="5188653" y="1549818"/>
          <a:ext cx="6305781" cy="1597788"/>
        </p:xfrm>
        <a:graphic>
          <a:graphicData uri="http://schemas.openxmlformats.org/drawingml/2006/table">
            <a:tbl>
              <a:tblPr firstRow="1" bandRow="1">
                <a:tableStyleId>{5FD0F851-EC5A-4D38-B0AD-8093EC10F338}</a:tableStyleId>
              </a:tblPr>
              <a:tblGrid>
                <a:gridCol w="1012400">
                  <a:extLst>
                    <a:ext uri="{9D8B030D-6E8A-4147-A177-3AD203B41FA5}">
                      <a16:colId xmlns:a16="http://schemas.microsoft.com/office/drawing/2014/main" val="3823281210"/>
                    </a:ext>
                  </a:extLst>
                </a:gridCol>
                <a:gridCol w="1577705">
                  <a:extLst>
                    <a:ext uri="{9D8B030D-6E8A-4147-A177-3AD203B41FA5}">
                      <a16:colId xmlns:a16="http://schemas.microsoft.com/office/drawing/2014/main" val="1489130029"/>
                    </a:ext>
                  </a:extLst>
                </a:gridCol>
                <a:gridCol w="1295054">
                  <a:extLst>
                    <a:ext uri="{9D8B030D-6E8A-4147-A177-3AD203B41FA5}">
                      <a16:colId xmlns:a16="http://schemas.microsoft.com/office/drawing/2014/main" val="1557589240"/>
                    </a:ext>
                  </a:extLst>
                </a:gridCol>
                <a:gridCol w="1295054">
                  <a:extLst>
                    <a:ext uri="{9D8B030D-6E8A-4147-A177-3AD203B41FA5}">
                      <a16:colId xmlns:a16="http://schemas.microsoft.com/office/drawing/2014/main" val="3742822050"/>
                    </a:ext>
                  </a:extLst>
                </a:gridCol>
                <a:gridCol w="1125568">
                  <a:extLst>
                    <a:ext uri="{9D8B030D-6E8A-4147-A177-3AD203B41FA5}">
                      <a16:colId xmlns:a16="http://schemas.microsoft.com/office/drawing/2014/main" val="3917178971"/>
                    </a:ext>
                  </a:extLst>
                </a:gridCol>
              </a:tblGrid>
              <a:tr h="266298">
                <a:tc>
                  <a:txBody>
                    <a:bodyPr/>
                    <a:lstStyle/>
                    <a:p>
                      <a:pPr algn="ctr"/>
                      <a:r>
                        <a:rPr lang="es-UY" sz="105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66298">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66298">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66298">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137659776"/>
                  </a:ext>
                </a:extLst>
              </a:tr>
              <a:tr h="266298">
                <a:tc>
                  <a:txBody>
                    <a:bodyPr/>
                    <a:lstStyle/>
                    <a:p>
                      <a:pPr algn="ctr"/>
                      <a:r>
                        <a:rPr lang="es-UY" sz="9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r h="266298">
                <a:tc>
                  <a:txBody>
                    <a:bodyPr/>
                    <a:lstStyle/>
                    <a:p>
                      <a:pPr algn="ctr"/>
                      <a:r>
                        <a:rPr lang="es-UY" sz="900">
                          <a:ln>
                            <a:noFill/>
                          </a:ln>
                          <a:solidFill>
                            <a:srgbClr val="6C83FE"/>
                          </a:solidFill>
                          <a:latin typeface="Graphik Light" panose="020B0403030202060203" pitchFamily="34" charset="0"/>
                        </a:rPr>
                        <a:t>5</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Christ the Redeemer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extLst>
                  <a:ext uri="{0D108BD9-81ED-4DB2-BD59-A6C34878D82A}">
                    <a16:rowId xmlns:a16="http://schemas.microsoft.com/office/drawing/2014/main" val="1311637075"/>
                  </a:ext>
                </a:extLst>
              </a:tr>
            </a:tbl>
          </a:graphicData>
        </a:graphic>
      </p:graphicFrame>
      <p:graphicFrame>
        <p:nvGraphicFramePr>
          <p:cNvPr id="47" name="Table 46">
            <a:extLst>
              <a:ext uri="{FF2B5EF4-FFF2-40B4-BE49-F238E27FC236}">
                <a16:creationId xmlns:a16="http://schemas.microsoft.com/office/drawing/2014/main" id="{38077486-A87D-42C7-AF03-76746A13886C}"/>
              </a:ext>
            </a:extLst>
          </p:cNvPr>
          <p:cNvGraphicFramePr>
            <a:graphicFrameLocks noGrp="1"/>
          </p:cNvGraphicFramePr>
          <p:nvPr>
            <p:extLst/>
          </p:nvPr>
        </p:nvGraphicFramePr>
        <p:xfrm>
          <a:off x="5183007" y="1544172"/>
          <a:ext cx="6305781" cy="1597788"/>
        </p:xfrm>
        <a:graphic>
          <a:graphicData uri="http://schemas.openxmlformats.org/drawingml/2006/table">
            <a:tbl>
              <a:tblPr firstRow="1" bandRow="1">
                <a:tableStyleId>{5FD0F851-EC5A-4D38-B0AD-8093EC10F338}</a:tableStyleId>
              </a:tblPr>
              <a:tblGrid>
                <a:gridCol w="1012400">
                  <a:extLst>
                    <a:ext uri="{9D8B030D-6E8A-4147-A177-3AD203B41FA5}">
                      <a16:colId xmlns:a16="http://schemas.microsoft.com/office/drawing/2014/main" val="3823281210"/>
                    </a:ext>
                  </a:extLst>
                </a:gridCol>
                <a:gridCol w="1577705">
                  <a:extLst>
                    <a:ext uri="{9D8B030D-6E8A-4147-A177-3AD203B41FA5}">
                      <a16:colId xmlns:a16="http://schemas.microsoft.com/office/drawing/2014/main" val="1489130029"/>
                    </a:ext>
                  </a:extLst>
                </a:gridCol>
                <a:gridCol w="1295054">
                  <a:extLst>
                    <a:ext uri="{9D8B030D-6E8A-4147-A177-3AD203B41FA5}">
                      <a16:colId xmlns:a16="http://schemas.microsoft.com/office/drawing/2014/main" val="1557589240"/>
                    </a:ext>
                  </a:extLst>
                </a:gridCol>
                <a:gridCol w="1295054">
                  <a:extLst>
                    <a:ext uri="{9D8B030D-6E8A-4147-A177-3AD203B41FA5}">
                      <a16:colId xmlns:a16="http://schemas.microsoft.com/office/drawing/2014/main" val="3742822050"/>
                    </a:ext>
                  </a:extLst>
                </a:gridCol>
                <a:gridCol w="1125568">
                  <a:extLst>
                    <a:ext uri="{9D8B030D-6E8A-4147-A177-3AD203B41FA5}">
                      <a16:colId xmlns:a16="http://schemas.microsoft.com/office/drawing/2014/main" val="3917178971"/>
                    </a:ext>
                  </a:extLst>
                </a:gridCol>
              </a:tblGrid>
              <a:tr h="266298">
                <a:tc>
                  <a:txBody>
                    <a:bodyPr/>
                    <a:lstStyle/>
                    <a:p>
                      <a:pPr algn="ctr"/>
                      <a:r>
                        <a:rPr lang="es-UY" sz="1050" b="1">
                          <a:ln>
                            <a:noFill/>
                          </a:ln>
                          <a:solidFill>
                            <a:srgbClr val="677FFE"/>
                          </a:solidFill>
                          <a:latin typeface="Graphik Regular" panose="020B0503030202060203" pitchFamily="34" charset="0"/>
                        </a:rPr>
                        <a:t>AttractionId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AttractionName</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CountryId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CityId</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50" b="1">
                          <a:ln>
                            <a:noFill/>
                          </a:ln>
                          <a:solidFill>
                            <a:srgbClr val="677FFE"/>
                          </a:solidFill>
                          <a:latin typeface="Graphik Regular" panose="020B0503030202060203" pitchFamily="34" charset="0"/>
                        </a:rPr>
                        <a:t>CategoryId</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66298">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Louvre Museum</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66298">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The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b="1">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66298">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137659776"/>
                  </a:ext>
                </a:extLst>
              </a:tr>
              <a:tr h="266298">
                <a:tc>
                  <a:txBody>
                    <a:bodyPr/>
                    <a:lstStyle/>
                    <a:p>
                      <a:pPr algn="ctr"/>
                      <a:r>
                        <a:rPr lang="es-UY" sz="900">
                          <a:ln>
                            <a:noFill/>
                          </a:ln>
                          <a:solidFill>
                            <a:srgbClr val="6C83FE"/>
                          </a:solidFill>
                          <a:latin typeface="Graphik Light" panose="020B0403030202060203" pitchFamily="34" charset="0"/>
                        </a:rPr>
                        <a:t>4</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1000">
                          <a:ln>
                            <a:noFill/>
                          </a:ln>
                          <a:solidFill>
                            <a:srgbClr val="6C83FE"/>
                          </a:solidFill>
                          <a:latin typeface="Graphik Light" panose="020B0403030202060203" pitchFamily="34" charset="0"/>
                        </a:rPr>
                        <a:t>Forbidden City</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b="1">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r h="266298">
                <a:tc>
                  <a:txBody>
                    <a:bodyPr/>
                    <a:lstStyle/>
                    <a:p>
                      <a:pPr algn="ctr"/>
                      <a:r>
                        <a:rPr lang="es-UY" sz="900">
                          <a:ln>
                            <a:noFill/>
                          </a:ln>
                          <a:solidFill>
                            <a:srgbClr val="6C83FE"/>
                          </a:solidFill>
                          <a:latin typeface="Graphik Light" panose="020B0403030202060203" pitchFamily="34" charset="0"/>
                        </a:rPr>
                        <a:t>5</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1000">
                          <a:ln>
                            <a:noFill/>
                          </a:ln>
                          <a:solidFill>
                            <a:srgbClr val="6C83FE"/>
                          </a:solidFill>
                          <a:latin typeface="Graphik Light" panose="020B0403030202060203" pitchFamily="34" charset="0"/>
                        </a:rPr>
                        <a:t>Christ the Redeemer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chemeClr val="bg1"/>
                    </a:solidFill>
                  </a:tcPr>
                </a:tc>
                <a:extLst>
                  <a:ext uri="{0D108BD9-81ED-4DB2-BD59-A6C34878D82A}">
                    <a16:rowId xmlns:a16="http://schemas.microsoft.com/office/drawing/2014/main" val="1311637075"/>
                  </a:ext>
                </a:extLst>
              </a:tr>
            </a:tbl>
          </a:graphicData>
        </a:graphic>
      </p:graphicFrame>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dirty="0"/>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p:txBody>
          <a:bodyPr/>
          <a:lstStyle/>
          <a:p>
            <a:endParaRPr lang="es-UY" dirty="0"/>
          </a:p>
        </p:txBody>
      </p:sp>
      <p:pic>
        <p:nvPicPr>
          <p:cNvPr id="5" name="Picture 4">
            <a:extLst>
              <a:ext uri="{FF2B5EF4-FFF2-40B4-BE49-F238E27FC236}">
                <a16:creationId xmlns:a16="http://schemas.microsoft.com/office/drawing/2014/main" id="{BCD2E90D-904B-4BD4-B7CD-4554F8E5C064}"/>
              </a:ext>
            </a:extLst>
          </p:cNvPr>
          <p:cNvPicPr>
            <a:picLocks noChangeAspect="1"/>
          </p:cNvPicPr>
          <p:nvPr/>
        </p:nvPicPr>
        <p:blipFill>
          <a:blip r:embed="rId3"/>
          <a:stretch>
            <a:fillRect/>
          </a:stretch>
        </p:blipFill>
        <p:spPr>
          <a:xfrm>
            <a:off x="634576" y="2672406"/>
            <a:ext cx="1685925" cy="2028825"/>
          </a:xfrm>
          <a:prstGeom prst="rect">
            <a:avLst/>
          </a:prstGeom>
        </p:spPr>
      </p:pic>
      <p:sp>
        <p:nvSpPr>
          <p:cNvPr id="40" name="Title 9">
            <a:extLst>
              <a:ext uri="{FF2B5EF4-FFF2-40B4-BE49-F238E27FC236}">
                <a16:creationId xmlns:a16="http://schemas.microsoft.com/office/drawing/2014/main" id="{9DB5E38D-B770-4667-8F66-C05D9226B3E9}"/>
              </a:ext>
            </a:extLst>
          </p:cNvPr>
          <p:cNvSpPr>
            <a:spLocks noGrp="1"/>
          </p:cNvSpPr>
          <p:nvPr>
            <p:ph type="title"/>
          </p:nvPr>
        </p:nvSpPr>
        <p:spPr>
          <a:xfrm>
            <a:off x="624420" y="452669"/>
            <a:ext cx="6335183" cy="863600"/>
          </a:xfrm>
        </p:spPr>
        <p:txBody>
          <a:bodyPr/>
          <a:lstStyle/>
          <a:p>
            <a:r>
              <a:rPr lang="en-US" dirty="0"/>
              <a:t>For each Command</a:t>
            </a:r>
          </a:p>
        </p:txBody>
      </p:sp>
      <p:sp>
        <p:nvSpPr>
          <p:cNvPr id="44" name="Elipse 17">
            <a:extLst>
              <a:ext uri="{FF2B5EF4-FFF2-40B4-BE49-F238E27FC236}">
                <a16:creationId xmlns:a16="http://schemas.microsoft.com/office/drawing/2014/main" id="{6C23F5B0-1D66-44F1-AF39-1F028CA6FE2E}"/>
              </a:ext>
            </a:extLst>
          </p:cNvPr>
          <p:cNvSpPr/>
          <p:nvPr/>
        </p:nvSpPr>
        <p:spPr>
          <a:xfrm>
            <a:off x="10702174" y="2025207"/>
            <a:ext cx="423253" cy="409461"/>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6" name="Elipse 17">
            <a:extLst>
              <a:ext uri="{FF2B5EF4-FFF2-40B4-BE49-F238E27FC236}">
                <a16:creationId xmlns:a16="http://schemas.microsoft.com/office/drawing/2014/main" id="{9618E365-9E6A-4A64-8302-E180A6B6C169}"/>
              </a:ext>
            </a:extLst>
          </p:cNvPr>
          <p:cNvSpPr/>
          <p:nvPr/>
        </p:nvSpPr>
        <p:spPr>
          <a:xfrm>
            <a:off x="10719106" y="2538855"/>
            <a:ext cx="423253" cy="409461"/>
          </a:xfrm>
          <a:prstGeom prst="ellipse">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48" name="Rectangle 47">
            <a:extLst>
              <a:ext uri="{FF2B5EF4-FFF2-40B4-BE49-F238E27FC236}">
                <a16:creationId xmlns:a16="http://schemas.microsoft.com/office/drawing/2014/main" id="{E56C4E64-86E8-452D-944F-01F2E39A0840}"/>
              </a:ext>
            </a:extLst>
          </p:cNvPr>
          <p:cNvSpPr/>
          <p:nvPr/>
        </p:nvSpPr>
        <p:spPr>
          <a:xfrm>
            <a:off x="2818658" y="3602127"/>
            <a:ext cx="5770956" cy="2718693"/>
          </a:xfrm>
          <a:prstGeom prst="rect">
            <a:avLst/>
          </a:prstGeom>
        </p:spPr>
        <p:txBody>
          <a:bodyPr wrap="square">
            <a:spAutoFit/>
          </a:bodyPr>
          <a:lstStyle/>
          <a:p>
            <a:pPr>
              <a:spcBef>
                <a:spcPts val="200"/>
              </a:spcBef>
            </a:pPr>
            <a:r>
              <a:rPr lang="es-UY" b="1">
                <a:latin typeface="Graphik Light" panose="020B0403030202060203" pitchFamily="34" charset="0"/>
              </a:rPr>
              <a:t>New </a:t>
            </a:r>
          </a:p>
          <a:p>
            <a:pPr>
              <a:spcBef>
                <a:spcPts val="200"/>
              </a:spcBef>
            </a:pPr>
            <a:r>
              <a:rPr lang="es-UY">
                <a:latin typeface="Graphik Light" panose="020B0403030202060203" pitchFamily="34" charset="0"/>
              </a:rPr>
              <a:t>      CategoryName = “Tourist Site”</a:t>
            </a:r>
          </a:p>
          <a:p>
            <a:pPr>
              <a:spcBef>
                <a:spcPts val="200"/>
              </a:spcBef>
            </a:pPr>
            <a:r>
              <a:rPr lang="es-UY" b="1">
                <a:latin typeface="Graphik Light" panose="020B0403030202060203" pitchFamily="34" charset="0"/>
              </a:rPr>
              <a:t>Endnew</a:t>
            </a:r>
          </a:p>
          <a:p>
            <a:pPr>
              <a:spcBef>
                <a:spcPts val="200"/>
              </a:spcBef>
            </a:pPr>
            <a:r>
              <a:rPr lang="es-UY" b="1">
                <a:latin typeface="Graphik Light" panose="020B0403030202060203" pitchFamily="34" charset="0"/>
              </a:rPr>
              <a:t>Commit</a:t>
            </a:r>
          </a:p>
          <a:p>
            <a:pPr>
              <a:spcBef>
                <a:spcPts val="200"/>
              </a:spcBef>
            </a:pPr>
            <a:endParaRPr lang="es-UY" b="1" dirty="0">
              <a:latin typeface="Graphik Light" panose="020B0403030202060203" pitchFamily="34" charset="0"/>
            </a:endParaRPr>
          </a:p>
          <a:p>
            <a:pPr>
              <a:spcBef>
                <a:spcPts val="200"/>
              </a:spcBef>
            </a:pPr>
            <a:r>
              <a:rPr lang="es-UY" b="1">
                <a:latin typeface="Graphik Light" panose="020B0403030202060203" pitchFamily="34" charset="0"/>
              </a:rPr>
              <a:t>For each </a:t>
            </a:r>
            <a:r>
              <a:rPr lang="es-UY">
                <a:latin typeface="Graphik Light" panose="020B0403030202060203" pitchFamily="34" charset="0"/>
              </a:rPr>
              <a:t>Attraction</a:t>
            </a:r>
          </a:p>
          <a:p>
            <a:pPr>
              <a:spcBef>
                <a:spcPts val="200"/>
              </a:spcBef>
            </a:pPr>
            <a:r>
              <a:rPr lang="es-UY">
                <a:latin typeface="Graphik Light" panose="020B0403030202060203" pitchFamily="34" charset="0"/>
              </a:rPr>
              <a:t>      </a:t>
            </a:r>
            <a:r>
              <a:rPr lang="es-UY" b="1">
                <a:latin typeface="Graphik Light" panose="020B0403030202060203" pitchFamily="34" charset="0"/>
              </a:rPr>
              <a:t>Where</a:t>
            </a:r>
            <a:r>
              <a:rPr lang="es-UY">
                <a:latin typeface="Graphik Light" panose="020B0403030202060203" pitchFamily="34" charset="0"/>
              </a:rPr>
              <a:t> CountryName = “China” and CityName = “Beijing”</a:t>
            </a:r>
          </a:p>
          <a:p>
            <a:pPr>
              <a:spcBef>
                <a:spcPts val="200"/>
              </a:spcBef>
            </a:pPr>
            <a:r>
              <a:rPr lang="es-UY">
                <a:latin typeface="Graphik Light" panose="020B0403030202060203" pitchFamily="34" charset="0"/>
              </a:rPr>
              <a:t>      </a:t>
            </a:r>
            <a:r>
              <a:rPr lang="es-UY" b="1">
                <a:latin typeface="Graphik Light" panose="020B0403030202060203" pitchFamily="34" charset="0"/>
              </a:rPr>
              <a:t>Where</a:t>
            </a:r>
            <a:r>
              <a:rPr lang="es-UY">
                <a:latin typeface="Graphik Light" panose="020B0403030202060203" pitchFamily="34" charset="0"/>
              </a:rPr>
              <a:t> CategoryName = “Monument”</a:t>
            </a:r>
          </a:p>
          <a:p>
            <a:pPr>
              <a:spcBef>
                <a:spcPts val="200"/>
              </a:spcBef>
            </a:pPr>
            <a:r>
              <a:rPr lang="es-UY">
                <a:latin typeface="Graphik Light" panose="020B0403030202060203" pitchFamily="34" charset="0"/>
              </a:rPr>
              <a:t>      CategoryId = find( CategoryId, CategoryName = “Tourist Site” )</a:t>
            </a:r>
          </a:p>
          <a:p>
            <a:pPr>
              <a:spcBef>
                <a:spcPts val="200"/>
              </a:spcBef>
            </a:pPr>
            <a:r>
              <a:rPr lang="es-UY" b="1">
                <a:latin typeface="Graphik Light" panose="020B0403030202060203" pitchFamily="34" charset="0"/>
              </a:rPr>
              <a:t>Endfor</a:t>
            </a:r>
          </a:p>
          <a:p>
            <a:pPr>
              <a:spcBef>
                <a:spcPts val="200"/>
              </a:spcBef>
            </a:pPr>
            <a:r>
              <a:rPr lang="es-UY" b="1">
                <a:latin typeface="Graphik Light" panose="020B0403030202060203" pitchFamily="34" charset="0"/>
              </a:rPr>
              <a:t>Commit</a:t>
            </a:r>
          </a:p>
        </p:txBody>
      </p:sp>
      <p:pic>
        <p:nvPicPr>
          <p:cNvPr id="38" name="Picture 37">
            <a:extLst>
              <a:ext uri="{FF2B5EF4-FFF2-40B4-BE49-F238E27FC236}">
                <a16:creationId xmlns:a16="http://schemas.microsoft.com/office/drawing/2014/main" id="{5D9E0828-BC0A-42F6-A88C-4C0362CE6B44}"/>
              </a:ext>
            </a:extLst>
          </p:cNvPr>
          <p:cNvPicPr>
            <a:picLocks noChangeAspect="1"/>
          </p:cNvPicPr>
          <p:nvPr/>
        </p:nvPicPr>
        <p:blipFill>
          <a:blip r:embed="rId4"/>
          <a:stretch>
            <a:fillRect/>
          </a:stretch>
        </p:blipFill>
        <p:spPr>
          <a:xfrm>
            <a:off x="609601" y="1569294"/>
            <a:ext cx="1579912" cy="692944"/>
          </a:xfrm>
          <a:prstGeom prst="rect">
            <a:avLst/>
          </a:prstGeom>
        </p:spPr>
      </p:pic>
      <p:graphicFrame>
        <p:nvGraphicFramePr>
          <p:cNvPr id="43" name="Table 42">
            <a:extLst>
              <a:ext uri="{FF2B5EF4-FFF2-40B4-BE49-F238E27FC236}">
                <a16:creationId xmlns:a16="http://schemas.microsoft.com/office/drawing/2014/main" id="{9E74D318-D81D-45F6-8083-388753CC1BE3}"/>
              </a:ext>
            </a:extLst>
          </p:cNvPr>
          <p:cNvGraphicFramePr>
            <a:graphicFrameLocks noGrp="1"/>
          </p:cNvGraphicFramePr>
          <p:nvPr>
            <p:extLst/>
          </p:nvPr>
        </p:nvGraphicFramePr>
        <p:xfrm>
          <a:off x="2731727" y="1545213"/>
          <a:ext cx="2136687" cy="749580"/>
        </p:xfrm>
        <a:graphic>
          <a:graphicData uri="http://schemas.openxmlformats.org/drawingml/2006/table">
            <a:tbl>
              <a:tblPr firstRow="1" bandRow="1">
                <a:tableStyleId>{5FD0F851-EC5A-4D38-B0AD-8093EC10F338}</a:tableStyleId>
              </a:tblPr>
              <a:tblGrid>
                <a:gridCol w="894401">
                  <a:extLst>
                    <a:ext uri="{9D8B030D-6E8A-4147-A177-3AD203B41FA5}">
                      <a16:colId xmlns:a16="http://schemas.microsoft.com/office/drawing/2014/main" val="3823281210"/>
                    </a:ext>
                  </a:extLst>
                </a:gridCol>
                <a:gridCol w="1242286">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Museum</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Monument</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0F3FF"/>
                    </a:solidFill>
                  </a:tcPr>
                </a:tc>
                <a:extLst>
                  <a:ext uri="{0D108BD9-81ED-4DB2-BD59-A6C34878D82A}">
                    <a16:rowId xmlns:a16="http://schemas.microsoft.com/office/drawing/2014/main" val="2306130070"/>
                  </a:ext>
                </a:extLst>
              </a:tr>
            </a:tbl>
          </a:graphicData>
        </a:graphic>
      </p:graphicFrame>
      <p:graphicFrame>
        <p:nvGraphicFramePr>
          <p:cNvPr id="42" name="Table 41">
            <a:extLst>
              <a:ext uri="{FF2B5EF4-FFF2-40B4-BE49-F238E27FC236}">
                <a16:creationId xmlns:a16="http://schemas.microsoft.com/office/drawing/2014/main" id="{AD6114C1-90EC-4F72-9BDB-FF8A17049CCB}"/>
              </a:ext>
            </a:extLst>
          </p:cNvPr>
          <p:cNvGraphicFramePr>
            <a:graphicFrameLocks noGrp="1"/>
          </p:cNvGraphicFramePr>
          <p:nvPr>
            <p:extLst/>
          </p:nvPr>
        </p:nvGraphicFramePr>
        <p:xfrm>
          <a:off x="2731727" y="1545213"/>
          <a:ext cx="2136687" cy="999440"/>
        </p:xfrm>
        <a:graphic>
          <a:graphicData uri="http://schemas.openxmlformats.org/drawingml/2006/table">
            <a:tbl>
              <a:tblPr firstRow="1" bandRow="1">
                <a:tableStyleId>{5FD0F851-EC5A-4D38-B0AD-8093EC10F338}</a:tableStyleId>
              </a:tblPr>
              <a:tblGrid>
                <a:gridCol w="894401">
                  <a:extLst>
                    <a:ext uri="{9D8B030D-6E8A-4147-A177-3AD203B41FA5}">
                      <a16:colId xmlns:a16="http://schemas.microsoft.com/office/drawing/2014/main" val="3823281210"/>
                    </a:ext>
                  </a:extLst>
                </a:gridCol>
                <a:gridCol w="1242286">
                  <a:extLst>
                    <a:ext uri="{9D8B030D-6E8A-4147-A177-3AD203B41FA5}">
                      <a16:colId xmlns:a16="http://schemas.microsoft.com/office/drawing/2014/main" val="3917178971"/>
                    </a:ext>
                  </a:extLst>
                </a:gridCol>
              </a:tblGrid>
              <a:tr h="249860">
                <a:tc>
                  <a:txBody>
                    <a:bodyPr/>
                    <a:lstStyle/>
                    <a:p>
                      <a:pPr algn="ctr"/>
                      <a:r>
                        <a:rPr lang="es-UY" sz="1000" b="1">
                          <a:ln>
                            <a:noFill/>
                          </a:ln>
                          <a:solidFill>
                            <a:srgbClr val="677FFE"/>
                          </a:solidFill>
                          <a:latin typeface="Graphik Regular" panose="020B0503030202060203" pitchFamily="34" charset="0"/>
                        </a:rPr>
                        <a:t>CategoryId</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tc>
                  <a:txBody>
                    <a:bodyPr/>
                    <a:lstStyle/>
                    <a:p>
                      <a:pPr algn="ctr"/>
                      <a:r>
                        <a:rPr lang="es-UY" sz="1000" b="1">
                          <a:ln>
                            <a:noFill/>
                          </a:ln>
                          <a:solidFill>
                            <a:srgbClr val="677FFE"/>
                          </a:solidFill>
                          <a:latin typeface="Graphik Regular" panose="020B0503030202060203" pitchFamily="34" charset="0"/>
                        </a:rPr>
                        <a:t>CategoryName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solidFill>
                        <a:srgbClr val="6C83FE"/>
                      </a:solidFill>
                      <a:prstDash val="solid"/>
                      <a:round/>
                      <a:headEnd type="none" w="med" len="med"/>
                      <a:tailEnd type="none" w="med" len="med"/>
                    </a:lnT>
                    <a:lnB w="6350" cap="flat" cmpd="sng" algn="ctr">
                      <a:noFill/>
                      <a:prstDash val="solid"/>
                      <a:round/>
                      <a:headEnd type="none" w="med" len="med"/>
                      <a:tailEnd type="none" w="med" len="med"/>
                    </a:lnB>
                    <a:solidFill>
                      <a:srgbClr val="E0EBFC"/>
                    </a:solidFill>
                  </a:tcPr>
                </a:tc>
                <a:extLst>
                  <a:ext uri="{0D108BD9-81ED-4DB2-BD59-A6C34878D82A}">
                    <a16:rowId xmlns:a16="http://schemas.microsoft.com/office/drawing/2014/main" val="3578014577"/>
                  </a:ext>
                </a:extLst>
              </a:tr>
              <a:tr h="249860">
                <a:tc>
                  <a:txBody>
                    <a:bodyPr/>
                    <a:lstStyle/>
                    <a:p>
                      <a:pPr algn="ctr"/>
                      <a:r>
                        <a:rPr lang="es-UY" sz="800">
                          <a:ln>
                            <a:noFill/>
                          </a:ln>
                          <a:solidFill>
                            <a:srgbClr val="6C83FE"/>
                          </a:solidFill>
                          <a:latin typeface="Graphik Light" panose="020B0403030202060203" pitchFamily="34" charset="0"/>
                        </a:rPr>
                        <a:t>1</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tc>
                  <a:txBody>
                    <a:bodyPr/>
                    <a:lstStyle/>
                    <a:p>
                      <a:pPr algn="ctr"/>
                      <a:r>
                        <a:rPr lang="es-UY" sz="900">
                          <a:ln>
                            <a:noFill/>
                          </a:ln>
                          <a:solidFill>
                            <a:srgbClr val="6C83FE"/>
                          </a:solidFill>
                          <a:latin typeface="Graphik Light" panose="020B0403030202060203" pitchFamily="34" charset="0"/>
                        </a:rPr>
                        <a:t>Museum</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806050561"/>
                  </a:ext>
                </a:extLst>
              </a:tr>
              <a:tr h="249860">
                <a:tc>
                  <a:txBody>
                    <a:bodyPr/>
                    <a:lstStyle/>
                    <a:p>
                      <a:pPr algn="ctr"/>
                      <a:r>
                        <a:rPr lang="es-UY" sz="800">
                          <a:ln>
                            <a:noFill/>
                          </a:ln>
                          <a:solidFill>
                            <a:srgbClr val="6C83FE"/>
                          </a:solidFill>
                          <a:latin typeface="Graphik Light" panose="020B0403030202060203" pitchFamily="34" charset="0"/>
                        </a:rPr>
                        <a:t>2</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tc>
                  <a:txBody>
                    <a:bodyPr/>
                    <a:lstStyle/>
                    <a:p>
                      <a:pPr algn="ctr"/>
                      <a:r>
                        <a:rPr lang="es-UY" sz="900">
                          <a:ln>
                            <a:noFill/>
                          </a:ln>
                          <a:solidFill>
                            <a:srgbClr val="6C83FE"/>
                          </a:solidFill>
                          <a:latin typeface="Graphik Light" panose="020B0403030202060203" pitchFamily="34" charset="0"/>
                        </a:rPr>
                        <a:t>Monument</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0F3FF"/>
                    </a:solidFill>
                  </a:tcPr>
                </a:tc>
                <a:extLst>
                  <a:ext uri="{0D108BD9-81ED-4DB2-BD59-A6C34878D82A}">
                    <a16:rowId xmlns:a16="http://schemas.microsoft.com/office/drawing/2014/main" val="1218915195"/>
                  </a:ext>
                </a:extLst>
              </a:tr>
              <a:tr h="249860">
                <a:tc>
                  <a:txBody>
                    <a:bodyPr/>
                    <a:lstStyle/>
                    <a:p>
                      <a:pPr algn="ctr"/>
                      <a:r>
                        <a:rPr lang="es-UY" sz="800">
                          <a:ln>
                            <a:noFill/>
                          </a:ln>
                          <a:solidFill>
                            <a:srgbClr val="6C83FE"/>
                          </a:solidFill>
                          <a:latin typeface="Graphik Light" panose="020B0403030202060203" pitchFamily="34" charset="0"/>
                        </a:rPr>
                        <a:t>3</a:t>
                      </a:r>
                    </a:p>
                  </a:txBody>
                  <a:tcPr anchor="ctr">
                    <a:lnL w="6350" cap="flat" cmpd="sng" algn="ctr">
                      <a:solidFill>
                        <a:srgbClr val="6C83FE"/>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tc>
                  <a:txBody>
                    <a:bodyPr/>
                    <a:lstStyle/>
                    <a:p>
                      <a:pPr algn="ctr"/>
                      <a:r>
                        <a:rPr lang="es-UY" sz="900">
                          <a:ln>
                            <a:noFill/>
                          </a:ln>
                          <a:solidFill>
                            <a:srgbClr val="6C83FE"/>
                          </a:solidFill>
                          <a:latin typeface="Graphik Light" panose="020B0403030202060203" pitchFamily="34" charset="0"/>
                        </a:rPr>
                        <a:t>Tourist site</a:t>
                      </a:r>
                    </a:p>
                  </a:txBody>
                  <a:tcPr anchor="ctr">
                    <a:lnL w="6350" cap="flat" cmpd="sng" algn="ctr">
                      <a:noFill/>
                      <a:prstDash val="solid"/>
                      <a:round/>
                      <a:headEnd type="none" w="med" len="med"/>
                      <a:tailEnd type="none" w="med" len="med"/>
                    </a:lnL>
                    <a:lnR w="6350" cap="flat" cmpd="sng" algn="ctr">
                      <a:solidFill>
                        <a:srgbClr val="6C83FE"/>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6C83FE"/>
                      </a:solidFill>
                      <a:prstDash val="solid"/>
                      <a:round/>
                      <a:headEnd type="none" w="med" len="med"/>
                      <a:tailEnd type="none" w="med" len="med"/>
                    </a:lnB>
                    <a:solidFill>
                      <a:srgbClr val="FFFFFF"/>
                    </a:solidFill>
                  </a:tcPr>
                </a:tc>
                <a:extLst>
                  <a:ext uri="{0D108BD9-81ED-4DB2-BD59-A6C34878D82A}">
                    <a16:rowId xmlns:a16="http://schemas.microsoft.com/office/drawing/2014/main" val="2306130070"/>
                  </a:ext>
                </a:extLst>
              </a:tr>
            </a:tbl>
          </a:graphicData>
        </a:graphic>
      </p:graphicFrame>
      <p:cxnSp>
        <p:nvCxnSpPr>
          <p:cNvPr id="24" name="Conector recto de flecha 15">
            <a:extLst>
              <a:ext uri="{FF2B5EF4-FFF2-40B4-BE49-F238E27FC236}">
                <a16:creationId xmlns:a16="http://schemas.microsoft.com/office/drawing/2014/main" id="{431F9426-1E56-4B39-8A8D-A148A92127DD}"/>
              </a:ext>
            </a:extLst>
          </p:cNvPr>
          <p:cNvCxnSpPr>
            <a:cxnSpLocks/>
          </p:cNvCxnSpPr>
          <p:nvPr/>
        </p:nvCxnSpPr>
        <p:spPr>
          <a:xfrm>
            <a:off x="2558005" y="2423093"/>
            <a:ext cx="260653" cy="0"/>
          </a:xfrm>
          <a:prstGeom prst="straightConnector1">
            <a:avLst/>
          </a:prstGeom>
          <a:ln>
            <a:solidFill>
              <a:srgbClr val="111111"/>
            </a:solidFill>
            <a:tailEnd type="triangle"/>
          </a:ln>
        </p:spPr>
        <p:style>
          <a:lnRef idx="1">
            <a:schemeClr val="accent1"/>
          </a:lnRef>
          <a:fillRef idx="0">
            <a:schemeClr val="accent1"/>
          </a:fillRef>
          <a:effectRef idx="0">
            <a:schemeClr val="accent1"/>
          </a:effectRef>
          <a:fontRef idx="minor">
            <a:schemeClr val="tx1"/>
          </a:fontRef>
        </p:style>
      </p:cxnSp>
      <p:sp>
        <p:nvSpPr>
          <p:cNvPr id="25" name="Rectángulo 1">
            <a:extLst>
              <a:ext uri="{FF2B5EF4-FFF2-40B4-BE49-F238E27FC236}">
                <a16:creationId xmlns:a16="http://schemas.microsoft.com/office/drawing/2014/main" id="{11629ECC-FB15-4BD2-9B56-3784C31A6EA3}"/>
              </a:ext>
            </a:extLst>
          </p:cNvPr>
          <p:cNvSpPr/>
          <p:nvPr/>
        </p:nvSpPr>
        <p:spPr>
          <a:xfrm>
            <a:off x="2818659" y="4383572"/>
            <a:ext cx="1035712" cy="22021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37" name="Rectángulo 1">
            <a:extLst>
              <a:ext uri="{FF2B5EF4-FFF2-40B4-BE49-F238E27FC236}">
                <a16:creationId xmlns:a16="http://schemas.microsoft.com/office/drawing/2014/main" id="{931A11A9-1BB7-4C80-BC09-25A37DFB5030}"/>
              </a:ext>
            </a:extLst>
          </p:cNvPr>
          <p:cNvSpPr/>
          <p:nvPr/>
        </p:nvSpPr>
        <p:spPr>
          <a:xfrm>
            <a:off x="2832162" y="6040679"/>
            <a:ext cx="1035712" cy="22021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Tree>
    <p:extLst>
      <p:ext uri="{BB962C8B-B14F-4D97-AF65-F5344CB8AC3E}">
        <p14:creationId xmlns:p14="http://schemas.microsoft.com/office/powerpoint/2010/main" val="162384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62D2-7CC4-4D6C-A1D6-5F2324B310EB}"/>
              </a:ext>
            </a:extLst>
          </p:cNvPr>
          <p:cNvSpPr>
            <a:spLocks noGrp="1"/>
          </p:cNvSpPr>
          <p:nvPr>
            <p:ph type="title"/>
          </p:nvPr>
        </p:nvSpPr>
        <p:spPr/>
        <p:txBody>
          <a:bodyPr/>
          <a:lstStyle/>
          <a:p>
            <a:r>
              <a:rPr lang="es-UY"/>
              <a:t>Demo</a:t>
            </a:r>
          </a:p>
        </p:txBody>
      </p:sp>
    </p:spTree>
    <p:extLst>
      <p:ext uri="{BB962C8B-B14F-4D97-AF65-F5344CB8AC3E}">
        <p14:creationId xmlns:p14="http://schemas.microsoft.com/office/powerpoint/2010/main" val="866578620"/>
      </p:ext>
    </p:extLst>
  </p:cSld>
  <p:clrMapOvr>
    <a:masterClrMapping/>
  </p:clrMapOvr>
  <p:transition spd="slow">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D51423F-45FC-4FEA-A7D7-34776634BBD3}"/>
              </a:ext>
            </a:extLst>
          </p:cNvPr>
          <p:cNvSpPr>
            <a:spLocks noGrp="1"/>
          </p:cNvSpPr>
          <p:nvPr>
            <p:ph type="body" idx="10"/>
          </p:nvPr>
        </p:nvSpPr>
        <p:spPr/>
        <p:txBody>
          <a:bodyPr/>
          <a:lstStyle/>
          <a:p>
            <a:endParaRPr lang="es-UY"/>
          </a:p>
        </p:txBody>
      </p:sp>
      <p:sp>
        <p:nvSpPr>
          <p:cNvPr id="6" name="Text Placeholder 5">
            <a:extLst>
              <a:ext uri="{FF2B5EF4-FFF2-40B4-BE49-F238E27FC236}">
                <a16:creationId xmlns:a16="http://schemas.microsoft.com/office/drawing/2014/main" id="{8A5F8133-8EB1-41B9-8A29-03F5B5551463}"/>
              </a:ext>
            </a:extLst>
          </p:cNvPr>
          <p:cNvSpPr>
            <a:spLocks noGrp="1"/>
          </p:cNvSpPr>
          <p:nvPr>
            <p:ph type="body" sz="quarter" idx="21"/>
          </p:nvPr>
        </p:nvSpPr>
        <p:spPr/>
        <p:txBody>
          <a:bodyPr/>
          <a:lstStyle/>
          <a:p>
            <a:endParaRPr lang="es-UY"/>
          </a:p>
        </p:txBody>
      </p:sp>
      <p:sp>
        <p:nvSpPr>
          <p:cNvPr id="7" name="Text Placeholder 6">
            <a:extLst>
              <a:ext uri="{FF2B5EF4-FFF2-40B4-BE49-F238E27FC236}">
                <a16:creationId xmlns:a16="http://schemas.microsoft.com/office/drawing/2014/main" id="{6B5608EB-B88D-4C1E-837B-A3888B4FDDFD}"/>
              </a:ext>
            </a:extLst>
          </p:cNvPr>
          <p:cNvSpPr>
            <a:spLocks noGrp="1"/>
          </p:cNvSpPr>
          <p:nvPr>
            <p:ph type="body" sz="quarter" idx="26"/>
          </p:nvPr>
        </p:nvSpPr>
        <p:spPr/>
        <p:txBody>
          <a:bodyPr/>
          <a:lstStyle/>
          <a:p>
            <a:endParaRPr lang="es-UY"/>
          </a:p>
        </p:txBody>
      </p:sp>
      <p:sp>
        <p:nvSpPr>
          <p:cNvPr id="10" name="Text Placeholder 9">
            <a:extLst>
              <a:ext uri="{FF2B5EF4-FFF2-40B4-BE49-F238E27FC236}">
                <a16:creationId xmlns:a16="http://schemas.microsoft.com/office/drawing/2014/main" id="{AB88985E-BD98-4B6C-89AB-5E3E5A56BFFF}"/>
              </a:ext>
            </a:extLst>
          </p:cNvPr>
          <p:cNvSpPr>
            <a:spLocks noGrp="1"/>
          </p:cNvSpPr>
          <p:nvPr>
            <p:ph type="body" sz="quarter" idx="35"/>
          </p:nvPr>
        </p:nvSpPr>
        <p:spPr/>
        <p:txBody>
          <a:bodyPr/>
          <a:lstStyle/>
          <a:p>
            <a:endParaRPr lang="es-UY"/>
          </a:p>
        </p:txBody>
      </p:sp>
      <p:sp>
        <p:nvSpPr>
          <p:cNvPr id="11" name="Text Placeholder 10">
            <a:extLst>
              <a:ext uri="{FF2B5EF4-FFF2-40B4-BE49-F238E27FC236}">
                <a16:creationId xmlns:a16="http://schemas.microsoft.com/office/drawing/2014/main" id="{6B80A081-F25F-4910-817A-B41990830CD9}"/>
              </a:ext>
            </a:extLst>
          </p:cNvPr>
          <p:cNvSpPr>
            <a:spLocks noGrp="1"/>
          </p:cNvSpPr>
          <p:nvPr>
            <p:ph type="body" sz="quarter" idx="36"/>
          </p:nvPr>
        </p:nvSpPr>
        <p:spPr/>
        <p:txBody>
          <a:bodyPr/>
          <a:lstStyle/>
          <a:p>
            <a:endParaRPr lang="es-UY"/>
          </a:p>
        </p:txBody>
      </p:sp>
      <p:sp>
        <p:nvSpPr>
          <p:cNvPr id="13" name="Text Placeholder 12">
            <a:extLst>
              <a:ext uri="{FF2B5EF4-FFF2-40B4-BE49-F238E27FC236}">
                <a16:creationId xmlns:a16="http://schemas.microsoft.com/office/drawing/2014/main" id="{F694F9B6-9B6B-4977-B29F-0966C48747BC}"/>
              </a:ext>
            </a:extLst>
          </p:cNvPr>
          <p:cNvSpPr>
            <a:spLocks noGrp="1"/>
          </p:cNvSpPr>
          <p:nvPr>
            <p:ph type="body" sz="quarter" idx="38"/>
          </p:nvPr>
        </p:nvSpPr>
        <p:spPr/>
        <p:txBody>
          <a:bodyPr/>
          <a:lstStyle/>
          <a:p>
            <a:endParaRPr lang="es-UY"/>
          </a:p>
        </p:txBody>
      </p:sp>
      <p:sp>
        <p:nvSpPr>
          <p:cNvPr id="15" name="Text Placeholder 14">
            <a:extLst>
              <a:ext uri="{FF2B5EF4-FFF2-40B4-BE49-F238E27FC236}">
                <a16:creationId xmlns:a16="http://schemas.microsoft.com/office/drawing/2014/main" id="{C9682551-7903-4DEB-8527-45409D751571}"/>
              </a:ext>
            </a:extLst>
          </p:cNvPr>
          <p:cNvSpPr>
            <a:spLocks noGrp="1"/>
          </p:cNvSpPr>
          <p:nvPr>
            <p:ph type="body" sz="quarter" idx="40"/>
          </p:nvPr>
        </p:nvSpPr>
        <p:spPr/>
        <p:txBody>
          <a:bodyPr/>
          <a:lstStyle/>
          <a:p>
            <a:endParaRPr lang="es-UY"/>
          </a:p>
        </p:txBody>
      </p:sp>
      <p:sp>
        <p:nvSpPr>
          <p:cNvPr id="8" name="Text Placeholder 7">
            <a:extLst>
              <a:ext uri="{FF2B5EF4-FFF2-40B4-BE49-F238E27FC236}">
                <a16:creationId xmlns:a16="http://schemas.microsoft.com/office/drawing/2014/main" id="{FD991EC2-4942-41F7-AAD4-382895EB0468}"/>
              </a:ext>
            </a:extLst>
          </p:cNvPr>
          <p:cNvSpPr>
            <a:spLocks noGrp="1"/>
          </p:cNvSpPr>
          <p:nvPr>
            <p:ph type="body" sz="quarter" idx="33"/>
          </p:nvPr>
        </p:nvSpPr>
        <p:spPr/>
        <p:txBody>
          <a:bodyPr/>
          <a:lstStyle/>
          <a:p>
            <a:endParaRPr lang="es-UY"/>
          </a:p>
        </p:txBody>
      </p:sp>
      <p:sp>
        <p:nvSpPr>
          <p:cNvPr id="14" name="Text Placeholder 13">
            <a:extLst>
              <a:ext uri="{FF2B5EF4-FFF2-40B4-BE49-F238E27FC236}">
                <a16:creationId xmlns:a16="http://schemas.microsoft.com/office/drawing/2014/main" id="{83340025-A3A2-481F-A377-AA97562A0B96}"/>
              </a:ext>
            </a:extLst>
          </p:cNvPr>
          <p:cNvSpPr>
            <a:spLocks noGrp="1"/>
          </p:cNvSpPr>
          <p:nvPr>
            <p:ph type="body" sz="quarter" idx="39"/>
          </p:nvPr>
        </p:nvSpPr>
        <p:spPr/>
        <p:txBody>
          <a:bodyPr/>
          <a:lstStyle/>
          <a:p>
            <a:endParaRPr lang="es-UY"/>
          </a:p>
        </p:txBody>
      </p:sp>
      <p:sp>
        <p:nvSpPr>
          <p:cNvPr id="9" name="Text Placeholder 8">
            <a:extLst>
              <a:ext uri="{FF2B5EF4-FFF2-40B4-BE49-F238E27FC236}">
                <a16:creationId xmlns:a16="http://schemas.microsoft.com/office/drawing/2014/main" id="{CBE1E76F-1C20-48FF-93DA-9199653B2A4A}"/>
              </a:ext>
            </a:extLst>
          </p:cNvPr>
          <p:cNvSpPr>
            <a:spLocks noGrp="1"/>
          </p:cNvSpPr>
          <p:nvPr>
            <p:ph type="body" sz="quarter" idx="34"/>
          </p:nvPr>
        </p:nvSpPr>
        <p:spPr/>
        <p:txBody>
          <a:bodyPr/>
          <a:lstStyle/>
          <a:p>
            <a:endParaRPr lang="es-UY"/>
          </a:p>
        </p:txBody>
      </p:sp>
      <p:sp>
        <p:nvSpPr>
          <p:cNvPr id="12" name="Text Placeholder 11">
            <a:extLst>
              <a:ext uri="{FF2B5EF4-FFF2-40B4-BE49-F238E27FC236}">
                <a16:creationId xmlns:a16="http://schemas.microsoft.com/office/drawing/2014/main" id="{5E68C42F-5E8F-4557-A53B-D55B3AA56EE1}"/>
              </a:ext>
            </a:extLst>
          </p:cNvPr>
          <p:cNvSpPr>
            <a:spLocks noGrp="1"/>
          </p:cNvSpPr>
          <p:nvPr>
            <p:ph type="body" sz="quarter" idx="37"/>
          </p:nvPr>
        </p:nvSpPr>
        <p:spPr/>
        <p:txBody>
          <a:bodyPr/>
          <a:lstStyle/>
          <a:p>
            <a:endParaRPr lang="es-UY"/>
          </a:p>
        </p:txBody>
      </p:sp>
      <p:sp>
        <p:nvSpPr>
          <p:cNvPr id="16" name="Text Placeholder 15">
            <a:extLst>
              <a:ext uri="{FF2B5EF4-FFF2-40B4-BE49-F238E27FC236}">
                <a16:creationId xmlns:a16="http://schemas.microsoft.com/office/drawing/2014/main" id="{F04B852E-1F7A-4D73-89EB-D9F14CA1D42D}"/>
              </a:ext>
            </a:extLst>
          </p:cNvPr>
          <p:cNvSpPr>
            <a:spLocks noGrp="1"/>
          </p:cNvSpPr>
          <p:nvPr>
            <p:ph type="body" sz="quarter" idx="41"/>
          </p:nvPr>
        </p:nvSpPr>
        <p:spPr/>
        <p:txBody>
          <a:bodyPr/>
          <a:lstStyle/>
          <a:p>
            <a:endParaRPr lang="es-UY"/>
          </a:p>
        </p:txBody>
      </p:sp>
      <p:pic>
        <p:nvPicPr>
          <p:cNvPr id="17" name="Picture 16">
            <a:extLst>
              <a:ext uri="{FF2B5EF4-FFF2-40B4-BE49-F238E27FC236}">
                <a16:creationId xmlns:a16="http://schemas.microsoft.com/office/drawing/2014/main" id="{CE18DD92-53C4-418B-8965-1BFA559F3006}"/>
              </a:ext>
            </a:extLst>
          </p:cNvPr>
          <p:cNvPicPr>
            <a:picLocks noChangeAspect="1"/>
          </p:cNvPicPr>
          <p:nvPr/>
        </p:nvPicPr>
        <p:blipFill>
          <a:blip r:embed="rId3"/>
          <a:stretch>
            <a:fillRect/>
          </a:stretch>
        </p:blipFill>
        <p:spPr>
          <a:xfrm>
            <a:off x="1495363" y="1222902"/>
            <a:ext cx="2243260" cy="1845832"/>
          </a:xfrm>
          <a:prstGeom prst="rect">
            <a:avLst/>
          </a:prstGeom>
        </p:spPr>
      </p:pic>
      <p:pic>
        <p:nvPicPr>
          <p:cNvPr id="18" name="Picture 17">
            <a:extLst>
              <a:ext uri="{FF2B5EF4-FFF2-40B4-BE49-F238E27FC236}">
                <a16:creationId xmlns:a16="http://schemas.microsoft.com/office/drawing/2014/main" id="{6D6958A3-B267-4F56-AE4B-B71C4A6118E2}"/>
              </a:ext>
            </a:extLst>
          </p:cNvPr>
          <p:cNvPicPr>
            <a:picLocks noChangeAspect="1"/>
          </p:cNvPicPr>
          <p:nvPr/>
        </p:nvPicPr>
        <p:blipFill>
          <a:blip r:embed="rId4"/>
          <a:stretch>
            <a:fillRect/>
          </a:stretch>
        </p:blipFill>
        <p:spPr>
          <a:xfrm>
            <a:off x="5133816" y="1057935"/>
            <a:ext cx="5887706" cy="2345397"/>
          </a:xfrm>
          <a:prstGeom prst="rect">
            <a:avLst/>
          </a:prstGeom>
        </p:spPr>
      </p:pic>
      <p:pic>
        <p:nvPicPr>
          <p:cNvPr id="19" name="Picture 18">
            <a:extLst>
              <a:ext uri="{FF2B5EF4-FFF2-40B4-BE49-F238E27FC236}">
                <a16:creationId xmlns:a16="http://schemas.microsoft.com/office/drawing/2014/main" id="{2836BAE8-CFE0-41DE-86D4-9DC653673281}"/>
              </a:ext>
            </a:extLst>
          </p:cNvPr>
          <p:cNvPicPr>
            <a:picLocks noChangeAspect="1"/>
          </p:cNvPicPr>
          <p:nvPr/>
        </p:nvPicPr>
        <p:blipFill>
          <a:blip r:embed="rId5"/>
          <a:stretch>
            <a:fillRect/>
          </a:stretch>
        </p:blipFill>
        <p:spPr>
          <a:xfrm>
            <a:off x="788184" y="3329597"/>
            <a:ext cx="3008906" cy="2319365"/>
          </a:xfrm>
          <a:prstGeom prst="rect">
            <a:avLst/>
          </a:prstGeom>
        </p:spPr>
      </p:pic>
      <p:pic>
        <p:nvPicPr>
          <p:cNvPr id="20" name="Picture 19">
            <a:extLst>
              <a:ext uri="{FF2B5EF4-FFF2-40B4-BE49-F238E27FC236}">
                <a16:creationId xmlns:a16="http://schemas.microsoft.com/office/drawing/2014/main" id="{FC0B1712-3DCC-4C63-A387-62C031CBD929}"/>
              </a:ext>
            </a:extLst>
          </p:cNvPr>
          <p:cNvPicPr>
            <a:picLocks noChangeAspect="1"/>
          </p:cNvPicPr>
          <p:nvPr/>
        </p:nvPicPr>
        <p:blipFill>
          <a:blip r:embed="rId6"/>
          <a:stretch>
            <a:fillRect/>
          </a:stretch>
        </p:blipFill>
        <p:spPr>
          <a:xfrm>
            <a:off x="1757648" y="5602110"/>
            <a:ext cx="2484335" cy="487722"/>
          </a:xfrm>
          <a:prstGeom prst="rect">
            <a:avLst/>
          </a:prstGeom>
        </p:spPr>
      </p:pic>
      <p:pic>
        <p:nvPicPr>
          <p:cNvPr id="21" name="Picture 20">
            <a:extLst>
              <a:ext uri="{FF2B5EF4-FFF2-40B4-BE49-F238E27FC236}">
                <a16:creationId xmlns:a16="http://schemas.microsoft.com/office/drawing/2014/main" id="{9550A58B-102F-4BE7-B909-ED29E67FF1A9}"/>
              </a:ext>
            </a:extLst>
          </p:cNvPr>
          <p:cNvPicPr>
            <a:picLocks noChangeAspect="1"/>
          </p:cNvPicPr>
          <p:nvPr/>
        </p:nvPicPr>
        <p:blipFill>
          <a:blip r:embed="rId7"/>
          <a:stretch>
            <a:fillRect/>
          </a:stretch>
        </p:blipFill>
        <p:spPr>
          <a:xfrm>
            <a:off x="5814878" y="3781900"/>
            <a:ext cx="4206605" cy="1867062"/>
          </a:xfrm>
          <a:prstGeom prst="rect">
            <a:avLst/>
          </a:prstGeom>
        </p:spPr>
      </p:pic>
    </p:spTree>
    <p:extLst>
      <p:ext uri="{BB962C8B-B14F-4D97-AF65-F5344CB8AC3E}">
        <p14:creationId xmlns:p14="http://schemas.microsoft.com/office/powerpoint/2010/main" val="153745739"/>
      </p:ext>
    </p:extLst>
  </p:cSld>
  <p:clrMapOvr>
    <a:masterClrMapping/>
  </p:clrMapOvr>
  <p:transition spd="slow">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49">
            <a:extLst>
              <a:ext uri="{FF2B5EF4-FFF2-40B4-BE49-F238E27FC236}">
                <a16:creationId xmlns:a16="http://schemas.microsoft.com/office/drawing/2014/main" id="{5893D445-1BF1-4241-99D9-04A946520964}"/>
              </a:ext>
            </a:extLst>
          </p:cNvPr>
          <p:cNvSpPr txBox="1"/>
          <p:nvPr/>
        </p:nvSpPr>
        <p:spPr>
          <a:xfrm>
            <a:off x="808952" y="1282443"/>
            <a:ext cx="4775666" cy="5268109"/>
          </a:xfrm>
          <a:prstGeom prst="rect">
            <a:avLst/>
          </a:prstGeom>
          <a:noFill/>
        </p:spPr>
        <p:txBody>
          <a:bodyPr wrap="none" rtlCol="0">
            <a:spAutoFit/>
          </a:bodyPr>
          <a:lstStyle/>
          <a:p>
            <a:r>
              <a:rPr lang="es-UY" b="1">
                <a:latin typeface="Graphik Light" panose="020B0403030202060203" pitchFamily="34" charset="0"/>
              </a:rPr>
              <a:t>For each </a:t>
            </a:r>
            <a:r>
              <a:rPr lang="es-UY" i="1">
                <a:latin typeface="Graphik Light" panose="020B0403030202060203" pitchFamily="34" charset="0"/>
              </a:rPr>
              <a:t>BaseTransaction</a:t>
            </a:r>
          </a:p>
          <a:p>
            <a:pPr>
              <a:spcBef>
                <a:spcPts val="200"/>
              </a:spcBef>
            </a:pPr>
            <a:r>
              <a:rPr lang="es-UY" b="1">
                <a:latin typeface="Graphik Light" panose="020B0403030202060203" pitchFamily="34" charset="0"/>
              </a:rPr>
              <a:t>      skip </a:t>
            </a:r>
            <a:r>
              <a:rPr lang="es-UY" i="1">
                <a:latin typeface="Graphik Light" panose="020B0403030202060203" pitchFamily="34" charset="0"/>
              </a:rPr>
              <a:t>expression</a:t>
            </a:r>
            <a:r>
              <a:rPr lang="es-UY" i="1" baseline="-25000">
                <a:latin typeface="Graphik Light" panose="020B0403030202060203" pitchFamily="34" charset="0"/>
              </a:rPr>
              <a:t>1</a:t>
            </a:r>
            <a:r>
              <a:rPr lang="es-UY" b="1">
                <a:latin typeface="Graphik Light" panose="020B0403030202060203" pitchFamily="34" charset="0"/>
              </a:rPr>
              <a:t> count </a:t>
            </a:r>
            <a:r>
              <a:rPr lang="es-UY" i="1">
                <a:latin typeface="Graphik Light" panose="020B0403030202060203" pitchFamily="34" charset="0"/>
              </a:rPr>
              <a:t>expression</a:t>
            </a:r>
            <a:r>
              <a:rPr lang="es-UY" i="1" baseline="-25000">
                <a:latin typeface="Graphik Light" panose="020B0403030202060203" pitchFamily="34" charset="0"/>
              </a:rPr>
              <a:t>2</a:t>
            </a:r>
          </a:p>
          <a:p>
            <a:pPr>
              <a:spcBef>
                <a:spcPts val="200"/>
              </a:spcBef>
            </a:pPr>
            <a:r>
              <a:rPr lang="es-UY" b="1">
                <a:latin typeface="Graphik Light" panose="020B0403030202060203" pitchFamily="34" charset="0"/>
              </a:rPr>
              <a:t>      order </a:t>
            </a:r>
            <a:r>
              <a:rPr lang="es-UY" i="1">
                <a:latin typeface="Graphik Light" panose="020B0403030202060203" pitchFamily="34" charset="0"/>
              </a:rPr>
              <a:t>att</a:t>
            </a:r>
            <a:r>
              <a:rPr lang="es-UY" i="1" baseline="-25000">
                <a:latin typeface="Graphik Light" panose="020B0403030202060203" pitchFamily="34" charset="0"/>
              </a:rPr>
              <a:t>11</a:t>
            </a:r>
            <a:r>
              <a:rPr lang="es-UY">
                <a:latin typeface="Graphik Light" panose="020B0403030202060203" pitchFamily="34" charset="0"/>
              </a:rPr>
              <a:t>, </a:t>
            </a:r>
            <a:r>
              <a:rPr lang="es-UY" i="1">
                <a:latin typeface="Graphik Light" panose="020B0403030202060203" pitchFamily="34" charset="0"/>
              </a:rPr>
              <a:t>att</a:t>
            </a:r>
            <a:r>
              <a:rPr lang="es-UY" i="1" baseline="-25000">
                <a:latin typeface="Graphik Light" panose="020B0403030202060203" pitchFamily="34" charset="0"/>
              </a:rPr>
              <a:t>12</a:t>
            </a:r>
            <a:r>
              <a:rPr lang="es-UY">
                <a:latin typeface="Graphik Light" panose="020B0403030202060203" pitchFamily="34" charset="0"/>
              </a:rPr>
              <a:t>, … </a:t>
            </a:r>
            <a:r>
              <a:rPr lang="es-UY" i="1">
                <a:latin typeface="Graphik Light" panose="020B0403030202060203" pitchFamily="34" charset="0"/>
              </a:rPr>
              <a:t>att</a:t>
            </a:r>
            <a:r>
              <a:rPr lang="es-UY" i="1" baseline="-25000">
                <a:latin typeface="Graphik Light" panose="020B0403030202060203" pitchFamily="34" charset="0"/>
              </a:rPr>
              <a:t>1n</a:t>
            </a:r>
            <a:r>
              <a:rPr lang="es-UY" b="1">
                <a:latin typeface="Graphik Light" panose="020B0403030202060203" pitchFamily="34" charset="0"/>
              </a:rPr>
              <a:t> [when </a:t>
            </a:r>
            <a:r>
              <a:rPr lang="es-UY" i="1">
                <a:latin typeface="Graphik Light" panose="020B0403030202060203" pitchFamily="34" charset="0"/>
              </a:rPr>
              <a:t>condition</a:t>
            </a:r>
            <a:r>
              <a:rPr lang="es-UY" b="1">
                <a:latin typeface="Graphik Light" panose="020B0403030202060203" pitchFamily="34" charset="0"/>
              </a:rPr>
              <a:t>]</a:t>
            </a:r>
          </a:p>
          <a:p>
            <a:pPr>
              <a:spcBef>
                <a:spcPts val="200"/>
              </a:spcBef>
            </a:pPr>
            <a:r>
              <a:rPr lang="es-UY" b="1">
                <a:latin typeface="Graphik Light" panose="020B0403030202060203" pitchFamily="34" charset="0"/>
              </a:rPr>
              <a:t>      order </a:t>
            </a:r>
            <a:r>
              <a:rPr lang="es-UY" i="1">
                <a:latin typeface="Graphik Light" panose="020B0403030202060203" pitchFamily="34" charset="0"/>
              </a:rPr>
              <a:t>att</a:t>
            </a:r>
            <a:r>
              <a:rPr lang="es-UY" i="1" baseline="-25000">
                <a:latin typeface="Graphik Light" panose="020B0403030202060203" pitchFamily="34" charset="0"/>
              </a:rPr>
              <a:t>21</a:t>
            </a:r>
            <a:r>
              <a:rPr lang="es-UY">
                <a:latin typeface="Graphik Light" panose="020B0403030202060203" pitchFamily="34" charset="0"/>
              </a:rPr>
              <a:t>, </a:t>
            </a:r>
            <a:r>
              <a:rPr lang="es-UY" i="1">
                <a:latin typeface="Graphik Light" panose="020B0403030202060203" pitchFamily="34" charset="0"/>
              </a:rPr>
              <a:t>att</a:t>
            </a:r>
            <a:r>
              <a:rPr lang="es-UY" i="1" baseline="-25000">
                <a:latin typeface="Graphik Light" panose="020B0403030202060203" pitchFamily="34" charset="0"/>
              </a:rPr>
              <a:t>22</a:t>
            </a:r>
            <a:r>
              <a:rPr lang="es-UY">
                <a:latin typeface="Graphik Light" panose="020B0403030202060203" pitchFamily="34" charset="0"/>
              </a:rPr>
              <a:t>, … </a:t>
            </a:r>
            <a:r>
              <a:rPr lang="es-UY" i="1">
                <a:latin typeface="Graphik Light" panose="020B0403030202060203" pitchFamily="34" charset="0"/>
              </a:rPr>
              <a:t>att</a:t>
            </a:r>
            <a:r>
              <a:rPr lang="es-UY" i="1" baseline="-25000">
                <a:latin typeface="Graphik Light" panose="020B0403030202060203" pitchFamily="34" charset="0"/>
              </a:rPr>
              <a:t>2n</a:t>
            </a:r>
            <a:r>
              <a:rPr lang="es-UY" i="1">
                <a:latin typeface="Graphik Light" panose="020B0403030202060203" pitchFamily="34" charset="0"/>
              </a:rPr>
              <a:t> </a:t>
            </a:r>
            <a:r>
              <a:rPr lang="es-UY" b="1">
                <a:latin typeface="Graphik Light" panose="020B0403030202060203" pitchFamily="34" charset="0"/>
              </a:rPr>
              <a:t>[when </a:t>
            </a:r>
            <a:r>
              <a:rPr lang="es-UY" i="1">
                <a:latin typeface="Graphik Light" panose="020B0403030202060203" pitchFamily="34" charset="0"/>
              </a:rPr>
              <a:t>condition | </a:t>
            </a:r>
            <a:r>
              <a:rPr lang="es-UY" b="1">
                <a:latin typeface="Graphik Light" panose="020B0403030202060203" pitchFamily="34" charset="0"/>
              </a:rPr>
              <a:t>otherwise]</a:t>
            </a:r>
          </a:p>
          <a:p>
            <a:pPr>
              <a:spcBef>
                <a:spcPts val="200"/>
              </a:spcBef>
            </a:pPr>
            <a:r>
              <a:rPr lang="es-UY" b="1">
                <a:latin typeface="Graphik Light" panose="020B0403030202060203" pitchFamily="34" charset="0"/>
              </a:rPr>
              <a:t>      using </a:t>
            </a:r>
            <a:r>
              <a:rPr lang="es-UY" i="1">
                <a:latin typeface="Graphik Light" panose="020B0403030202060203" pitchFamily="34" charset="0"/>
              </a:rPr>
              <a:t>DataSelector</a:t>
            </a:r>
            <a:r>
              <a:rPr lang="es-UY" b="1">
                <a:latin typeface="Graphik Light" panose="020B0403030202060203" pitchFamily="34" charset="0"/>
              </a:rPr>
              <a:t>(</a:t>
            </a:r>
            <a:r>
              <a:rPr lang="es-UY" i="1">
                <a:latin typeface="Graphik Light" panose="020B0403030202060203" pitchFamily="34" charset="0"/>
              </a:rPr>
              <a:t>parm</a:t>
            </a:r>
            <a:r>
              <a:rPr lang="es-UY" i="1" baseline="-25000">
                <a:latin typeface="Graphik Light" panose="020B0403030202060203" pitchFamily="34" charset="0"/>
              </a:rPr>
              <a:t>1</a:t>
            </a:r>
            <a:r>
              <a:rPr lang="es-UY" b="1">
                <a:latin typeface="Graphik Light" panose="020B0403030202060203" pitchFamily="34" charset="0"/>
              </a:rPr>
              <a:t>, </a:t>
            </a:r>
            <a:r>
              <a:rPr lang="es-UY">
                <a:latin typeface="Graphik Light" panose="020B0403030202060203" pitchFamily="34" charset="0"/>
              </a:rPr>
              <a:t>…, </a:t>
            </a:r>
            <a:r>
              <a:rPr lang="es-UY" i="1">
                <a:latin typeface="Graphik Light" panose="020B0403030202060203" pitchFamily="34" charset="0"/>
              </a:rPr>
              <a:t>parm</a:t>
            </a:r>
            <a:r>
              <a:rPr lang="es-UY" i="1" baseline="-25000">
                <a:latin typeface="Graphik Light" panose="020B0403030202060203" pitchFamily="34" charset="0"/>
              </a:rPr>
              <a:t>n</a:t>
            </a:r>
            <a:r>
              <a:rPr lang="es-UY" b="1">
                <a:latin typeface="Graphik Light" panose="020B0403030202060203" pitchFamily="34" charset="0"/>
              </a:rPr>
              <a:t>)</a:t>
            </a:r>
          </a:p>
          <a:p>
            <a:pPr>
              <a:spcBef>
                <a:spcPts val="200"/>
              </a:spcBef>
            </a:pPr>
            <a:r>
              <a:rPr lang="es-UY" b="1">
                <a:latin typeface="Graphik Light" panose="020B0403030202060203" pitchFamily="34" charset="0"/>
              </a:rPr>
              <a:t>      unique </a:t>
            </a:r>
            <a:r>
              <a:rPr lang="es-UY" i="1">
                <a:latin typeface="Graphik Light" panose="020B0403030202060203" pitchFamily="34" charset="0"/>
              </a:rPr>
              <a:t>att</a:t>
            </a:r>
            <a:r>
              <a:rPr lang="es-UY" i="1" baseline="-25000">
                <a:latin typeface="Graphik Light" panose="020B0403030202060203" pitchFamily="34" charset="0"/>
              </a:rPr>
              <a:t>1</a:t>
            </a:r>
            <a:r>
              <a:rPr lang="es-UY">
                <a:latin typeface="Graphik Light" panose="020B0403030202060203" pitchFamily="34" charset="0"/>
              </a:rPr>
              <a:t>, …, </a:t>
            </a:r>
            <a:r>
              <a:rPr lang="es-UY" i="1">
                <a:latin typeface="Graphik Light" panose="020B0403030202060203" pitchFamily="34" charset="0"/>
              </a:rPr>
              <a:t>att</a:t>
            </a:r>
            <a:r>
              <a:rPr lang="es-UY" i="1" baseline="-25000">
                <a:latin typeface="Graphik Light" panose="020B0403030202060203" pitchFamily="34" charset="0"/>
              </a:rPr>
              <a:t>n</a:t>
            </a:r>
          </a:p>
          <a:p>
            <a:pPr>
              <a:spcBef>
                <a:spcPts val="200"/>
              </a:spcBef>
            </a:pPr>
            <a:r>
              <a:rPr lang="es-UY" b="1">
                <a:latin typeface="Graphik Light" panose="020B0403030202060203" pitchFamily="34" charset="0"/>
              </a:rPr>
              <a:t>      where </a:t>
            </a:r>
            <a:r>
              <a:rPr lang="es-UY" i="1">
                <a:latin typeface="Graphik Light" panose="020B0403030202060203" pitchFamily="34" charset="0"/>
              </a:rPr>
              <a:t>condition</a:t>
            </a:r>
            <a:r>
              <a:rPr lang="es-UY">
                <a:latin typeface="Graphik Light" panose="020B0403030202060203" pitchFamily="34" charset="0"/>
              </a:rPr>
              <a:t> </a:t>
            </a:r>
            <a:r>
              <a:rPr lang="es-UY" b="1">
                <a:latin typeface="Graphik Light" panose="020B0403030202060203" pitchFamily="34" charset="0"/>
              </a:rPr>
              <a:t>[when </a:t>
            </a:r>
            <a:r>
              <a:rPr lang="es-UY" i="1">
                <a:latin typeface="Graphik Light" panose="020B0403030202060203" pitchFamily="34" charset="0"/>
              </a:rPr>
              <a:t>condition</a:t>
            </a:r>
            <a:r>
              <a:rPr lang="es-UY" b="1">
                <a:latin typeface="Graphik Light" panose="020B0403030202060203" pitchFamily="34" charset="0"/>
              </a:rPr>
              <a:t>]</a:t>
            </a:r>
          </a:p>
          <a:p>
            <a:pPr>
              <a:spcBef>
                <a:spcPts val="200"/>
              </a:spcBef>
            </a:pPr>
            <a:r>
              <a:rPr lang="es-UY" b="1">
                <a:latin typeface="Graphik Light" panose="020B0403030202060203" pitchFamily="34" charset="0"/>
              </a:rPr>
              <a:t>      where </a:t>
            </a:r>
            <a:r>
              <a:rPr lang="es-UY" i="1">
                <a:latin typeface="Graphik Light" panose="020B0403030202060203" pitchFamily="34" charset="0"/>
              </a:rPr>
              <a:t>condition</a:t>
            </a:r>
            <a:r>
              <a:rPr lang="es-UY" b="1">
                <a:latin typeface="Graphik Light" panose="020B0403030202060203" pitchFamily="34" charset="0"/>
              </a:rPr>
              <a:t> [when </a:t>
            </a:r>
            <a:r>
              <a:rPr lang="es-UY" i="1">
                <a:latin typeface="Graphik Light" panose="020B0403030202060203" pitchFamily="34" charset="0"/>
              </a:rPr>
              <a:t>condition</a:t>
            </a:r>
            <a:r>
              <a:rPr lang="es-UY" b="1">
                <a:latin typeface="Graphik Light" panose="020B0403030202060203" pitchFamily="34" charset="0"/>
              </a:rPr>
              <a:t>]</a:t>
            </a:r>
          </a:p>
          <a:p>
            <a:pPr>
              <a:spcBef>
                <a:spcPts val="200"/>
              </a:spcBef>
            </a:pPr>
            <a:r>
              <a:rPr lang="es-UY" b="1">
                <a:latin typeface="Graphik Light" panose="020B0403030202060203" pitchFamily="34" charset="0"/>
              </a:rPr>
              <a:t>      where </a:t>
            </a:r>
            <a:r>
              <a:rPr lang="es-UY" i="1">
                <a:latin typeface="Graphik Light" panose="020B0403030202060203" pitchFamily="34" charset="0"/>
              </a:rPr>
              <a:t>att</a:t>
            </a:r>
            <a:r>
              <a:rPr lang="es-UY" b="1">
                <a:latin typeface="Graphik Light" panose="020B0403030202060203" pitchFamily="34" charset="0"/>
              </a:rPr>
              <a:t> in </a:t>
            </a:r>
            <a:r>
              <a:rPr lang="es-UY" i="1">
                <a:latin typeface="Graphik Light" panose="020B0403030202060203" pitchFamily="34" charset="0"/>
              </a:rPr>
              <a:t>DataSelector</a:t>
            </a:r>
            <a:r>
              <a:rPr lang="es-UY" b="1">
                <a:latin typeface="Graphik Light" panose="020B0403030202060203" pitchFamily="34" charset="0"/>
              </a:rPr>
              <a:t>(</a:t>
            </a:r>
            <a:r>
              <a:rPr lang="es-UY" i="1">
                <a:latin typeface="Graphik Light" panose="020B0403030202060203" pitchFamily="34" charset="0"/>
              </a:rPr>
              <a:t>parm</a:t>
            </a:r>
            <a:r>
              <a:rPr lang="es-UY" i="1" baseline="-25000">
                <a:latin typeface="Graphik Light" panose="020B0403030202060203" pitchFamily="34" charset="0"/>
              </a:rPr>
              <a:t>1</a:t>
            </a:r>
            <a:r>
              <a:rPr lang="es-UY">
                <a:latin typeface="Graphik Light" panose="020B0403030202060203" pitchFamily="34" charset="0"/>
              </a:rPr>
              <a:t>,…, </a:t>
            </a:r>
            <a:r>
              <a:rPr lang="es-UY" i="1">
                <a:latin typeface="Graphik Light" panose="020B0403030202060203" pitchFamily="34" charset="0"/>
              </a:rPr>
              <a:t>parm</a:t>
            </a:r>
            <a:r>
              <a:rPr lang="es-UY" i="1" baseline="-25000">
                <a:latin typeface="Graphik Light" panose="020B0403030202060203" pitchFamily="34" charset="0"/>
              </a:rPr>
              <a:t>n</a:t>
            </a:r>
            <a:r>
              <a:rPr lang="es-UY" b="1">
                <a:latin typeface="Graphik Light" panose="020B0403030202060203" pitchFamily="34" charset="0"/>
              </a:rPr>
              <a:t>)</a:t>
            </a:r>
          </a:p>
          <a:p>
            <a:r>
              <a:rPr lang="es-UY" b="1">
                <a:latin typeface="Graphik Light" panose="020B0403030202060203" pitchFamily="34" charset="0"/>
              </a:rPr>
              <a:t>      </a:t>
            </a:r>
          </a:p>
          <a:p>
            <a:r>
              <a:rPr lang="es-UY" b="1">
                <a:latin typeface="Graphik Light" panose="020B0403030202060203" pitchFamily="34" charset="0"/>
              </a:rPr>
              <a:t>      …</a:t>
            </a:r>
          </a:p>
          <a:p>
            <a:r>
              <a:rPr lang="es-UY">
                <a:latin typeface="Graphik Light" panose="020B0403030202060203" pitchFamily="34" charset="0"/>
              </a:rPr>
              <a:t>      </a:t>
            </a:r>
            <a:r>
              <a:rPr lang="es-UY" i="1">
                <a:latin typeface="Graphik Light" panose="020B0403030202060203" pitchFamily="34" charset="0"/>
              </a:rPr>
              <a:t>Attribute</a:t>
            </a:r>
            <a:r>
              <a:rPr lang="es-UY" i="1" baseline="-25000">
                <a:latin typeface="Graphik Light" panose="020B0403030202060203" pitchFamily="34" charset="0"/>
              </a:rPr>
              <a:t>1</a:t>
            </a:r>
            <a:r>
              <a:rPr lang="es-UY" i="1">
                <a:latin typeface="Graphik Light" panose="020B0403030202060203" pitchFamily="34" charset="0"/>
              </a:rPr>
              <a:t>   </a:t>
            </a:r>
            <a:r>
              <a:rPr lang="es-UY" b="1">
                <a:latin typeface="Graphik Light" panose="020B0403030202060203" pitchFamily="34" charset="0"/>
              </a:rPr>
              <a:t>=</a:t>
            </a:r>
            <a:r>
              <a:rPr lang="es-UY">
                <a:latin typeface="Graphik Light" panose="020B0403030202060203" pitchFamily="34" charset="0"/>
              </a:rPr>
              <a:t>   </a:t>
            </a:r>
            <a:r>
              <a:rPr lang="es-UY" i="1">
                <a:latin typeface="Graphik Light" panose="020B0403030202060203" pitchFamily="34" charset="0"/>
              </a:rPr>
              <a:t>expression</a:t>
            </a:r>
            <a:r>
              <a:rPr lang="es-UY" i="1" baseline="-25000">
                <a:latin typeface="Graphik Light" panose="020B0403030202060203" pitchFamily="34" charset="0"/>
              </a:rPr>
              <a:t>1</a:t>
            </a:r>
          </a:p>
          <a:p>
            <a:r>
              <a:rPr lang="es-UY">
                <a:latin typeface="Graphik Light" panose="020B0403030202060203" pitchFamily="34" charset="0"/>
              </a:rPr>
              <a:t>      </a:t>
            </a:r>
            <a:r>
              <a:rPr lang="es-UY" i="1">
                <a:latin typeface="Graphik Light" panose="020B0403030202060203" pitchFamily="34" charset="0"/>
              </a:rPr>
              <a:t>Attribute</a:t>
            </a:r>
            <a:r>
              <a:rPr lang="es-UY" i="1" baseline="-25000">
                <a:latin typeface="Graphik Light" panose="020B0403030202060203" pitchFamily="34" charset="0"/>
              </a:rPr>
              <a:t>2</a:t>
            </a:r>
            <a:r>
              <a:rPr lang="es-UY">
                <a:latin typeface="Graphik Light" panose="020B0403030202060203" pitchFamily="34" charset="0"/>
              </a:rPr>
              <a:t>   </a:t>
            </a:r>
            <a:r>
              <a:rPr lang="es-UY" b="1">
                <a:latin typeface="Graphik Light" panose="020B0403030202060203" pitchFamily="34" charset="0"/>
              </a:rPr>
              <a:t>=</a:t>
            </a:r>
            <a:r>
              <a:rPr lang="es-UY">
                <a:latin typeface="Graphik Light" panose="020B0403030202060203" pitchFamily="34" charset="0"/>
              </a:rPr>
              <a:t>   </a:t>
            </a:r>
            <a:r>
              <a:rPr lang="es-UY" i="1">
                <a:latin typeface="Graphik Light" panose="020B0403030202060203" pitchFamily="34" charset="0"/>
              </a:rPr>
              <a:t>expression</a:t>
            </a:r>
            <a:r>
              <a:rPr lang="es-UY" i="1" baseline="-25000">
                <a:latin typeface="Graphik Light" panose="020B0403030202060203" pitchFamily="34" charset="0"/>
              </a:rPr>
              <a:t>2</a:t>
            </a:r>
          </a:p>
          <a:p>
            <a:r>
              <a:rPr lang="es-UY">
                <a:latin typeface="Graphik Light" panose="020B0403030202060203" pitchFamily="34" charset="0"/>
              </a:rPr>
              <a:t>                        …</a:t>
            </a:r>
          </a:p>
          <a:p>
            <a:r>
              <a:rPr lang="es-UY">
                <a:latin typeface="Graphik Light" panose="020B0403030202060203" pitchFamily="34" charset="0"/>
              </a:rPr>
              <a:t>      </a:t>
            </a:r>
            <a:r>
              <a:rPr lang="es-UY" i="1">
                <a:latin typeface="Graphik Light" panose="020B0403030202060203" pitchFamily="34" charset="0"/>
              </a:rPr>
              <a:t>Attribute</a:t>
            </a:r>
            <a:r>
              <a:rPr lang="es-UY" i="1" baseline="-25000">
                <a:latin typeface="Graphik Light" panose="020B0403030202060203" pitchFamily="34" charset="0"/>
              </a:rPr>
              <a:t>N</a:t>
            </a:r>
            <a:r>
              <a:rPr lang="es-UY">
                <a:latin typeface="Graphik Light" panose="020B0403030202060203" pitchFamily="34" charset="0"/>
              </a:rPr>
              <a:t>   </a:t>
            </a:r>
            <a:r>
              <a:rPr lang="es-UY" b="1">
                <a:latin typeface="Graphik Light" panose="020B0403030202060203" pitchFamily="34" charset="0"/>
              </a:rPr>
              <a:t>=</a:t>
            </a:r>
            <a:r>
              <a:rPr lang="es-UY">
                <a:latin typeface="Graphik Light" panose="020B0403030202060203" pitchFamily="34" charset="0"/>
              </a:rPr>
              <a:t>   </a:t>
            </a:r>
            <a:r>
              <a:rPr lang="es-UY" i="1">
                <a:latin typeface="Graphik Light" panose="020B0403030202060203" pitchFamily="34" charset="0"/>
              </a:rPr>
              <a:t>expression</a:t>
            </a:r>
            <a:r>
              <a:rPr lang="es-UY" i="1" baseline="-25000">
                <a:latin typeface="Graphik Light" panose="020B0403030202060203" pitchFamily="34" charset="0"/>
              </a:rPr>
              <a:t>N</a:t>
            </a:r>
          </a:p>
          <a:p>
            <a:r>
              <a:rPr lang="es-UY" b="1">
                <a:latin typeface="Graphik Light" panose="020B0403030202060203" pitchFamily="34" charset="0"/>
              </a:rPr>
              <a:t>      …</a:t>
            </a:r>
          </a:p>
          <a:p>
            <a:pPr>
              <a:spcBef>
                <a:spcPts val="200"/>
              </a:spcBef>
            </a:pPr>
            <a:r>
              <a:rPr lang="es-UY" b="1">
                <a:latin typeface="Graphik Light" panose="020B0403030202060203" pitchFamily="34" charset="0"/>
              </a:rPr>
              <a:t>When duplicate</a:t>
            </a:r>
          </a:p>
          <a:p>
            <a:pPr>
              <a:spcBef>
                <a:spcPts val="200"/>
              </a:spcBef>
            </a:pPr>
            <a:r>
              <a:rPr lang="es-UY" b="1">
                <a:latin typeface="Graphik Light" panose="020B0403030202060203" pitchFamily="34" charset="0"/>
              </a:rPr>
              <a:t>      …</a:t>
            </a:r>
          </a:p>
          <a:p>
            <a:pPr>
              <a:spcBef>
                <a:spcPts val="600"/>
              </a:spcBef>
            </a:pPr>
            <a:r>
              <a:rPr lang="es-UY" b="1">
                <a:latin typeface="Graphik Light" panose="020B0403030202060203" pitchFamily="34" charset="0"/>
              </a:rPr>
              <a:t>When none</a:t>
            </a:r>
          </a:p>
          <a:p>
            <a:pPr>
              <a:spcBef>
                <a:spcPts val="200"/>
              </a:spcBef>
            </a:pPr>
            <a:r>
              <a:rPr lang="es-UY" b="1">
                <a:latin typeface="Graphik Light" panose="020B0403030202060203" pitchFamily="34" charset="0"/>
              </a:rPr>
              <a:t>      …</a:t>
            </a:r>
          </a:p>
          <a:p>
            <a:pPr>
              <a:spcBef>
                <a:spcPts val="600"/>
              </a:spcBef>
            </a:pPr>
            <a:r>
              <a:rPr lang="es-UY" b="1">
                <a:latin typeface="Graphik Light" panose="020B0403030202060203" pitchFamily="34" charset="0"/>
              </a:rPr>
              <a:t>endfor</a:t>
            </a:r>
          </a:p>
          <a:p>
            <a:endParaRPr lang="es-UY" b="1" dirty="0">
              <a:latin typeface="Graphik Light" panose="020B0403030202060203" pitchFamily="34" charset="0"/>
            </a:endParaRPr>
          </a:p>
        </p:txBody>
      </p:sp>
      <p:sp>
        <p:nvSpPr>
          <p:cNvPr id="4" name="Text Placeholder 3">
            <a:extLst>
              <a:ext uri="{FF2B5EF4-FFF2-40B4-BE49-F238E27FC236}">
                <a16:creationId xmlns:a16="http://schemas.microsoft.com/office/drawing/2014/main" id="{3635924B-3C1A-4E68-B290-D6A575F5C380}"/>
              </a:ext>
            </a:extLst>
          </p:cNvPr>
          <p:cNvSpPr>
            <a:spLocks noGrp="1"/>
          </p:cNvSpPr>
          <p:nvPr>
            <p:ph type="body" idx="10"/>
          </p:nvPr>
        </p:nvSpPr>
        <p:spPr/>
        <p:txBody>
          <a:bodyPr/>
          <a:lstStyle/>
          <a:p>
            <a:endParaRPr lang="es-UY" dirty="0"/>
          </a:p>
        </p:txBody>
      </p:sp>
      <p:sp>
        <p:nvSpPr>
          <p:cNvPr id="26" name="Text Placeholder 25">
            <a:extLst>
              <a:ext uri="{FF2B5EF4-FFF2-40B4-BE49-F238E27FC236}">
                <a16:creationId xmlns:a16="http://schemas.microsoft.com/office/drawing/2014/main" id="{0AF24E49-2674-402A-AD29-A2A9926757F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11125F49-7BC4-4999-8B03-105BACC21E22}"/>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313D488A-C7B7-42DF-85DB-E3ED9A9860B5}"/>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A4EF8B11-1C49-478E-9093-A91E83CBA790}"/>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97D11891-D8E0-418F-8453-E03255AD6F6D}"/>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E308CC76-2CEC-435B-A9BC-582EA2049A7E}"/>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BFCFDC14-CC09-418C-A9F1-27F95D5B3FE6}"/>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561B457C-CDA0-44F6-8EF5-4421AC084D8F}"/>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E13879BE-3EF4-42A3-A910-0254D9CC9381}"/>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36D6F1A8-A20C-4E47-86A6-67B65F859EA7}"/>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E335CEE8-EE7E-4640-A259-41CFA2C07A6C}"/>
              </a:ext>
            </a:extLst>
          </p:cNvPr>
          <p:cNvSpPr>
            <a:spLocks noGrp="1"/>
          </p:cNvSpPr>
          <p:nvPr>
            <p:ph type="body" sz="quarter" idx="41"/>
          </p:nvPr>
        </p:nvSpPr>
        <p:spPr/>
        <p:txBody>
          <a:bodyPr/>
          <a:lstStyle/>
          <a:p>
            <a:endParaRPr lang="es-UY" dirty="0"/>
          </a:p>
        </p:txBody>
      </p:sp>
      <p:sp>
        <p:nvSpPr>
          <p:cNvPr id="40" name="Title 9">
            <a:extLst>
              <a:ext uri="{FF2B5EF4-FFF2-40B4-BE49-F238E27FC236}">
                <a16:creationId xmlns:a16="http://schemas.microsoft.com/office/drawing/2014/main" id="{9DB5E38D-B770-4667-8F66-C05D9226B3E9}"/>
              </a:ext>
            </a:extLst>
          </p:cNvPr>
          <p:cNvSpPr>
            <a:spLocks noGrp="1"/>
          </p:cNvSpPr>
          <p:nvPr>
            <p:ph type="title"/>
          </p:nvPr>
        </p:nvSpPr>
        <p:spPr>
          <a:xfrm>
            <a:off x="624420" y="452669"/>
            <a:ext cx="6335183" cy="863600"/>
          </a:xfrm>
        </p:spPr>
        <p:txBody>
          <a:bodyPr/>
          <a:lstStyle/>
          <a:p>
            <a:r>
              <a:rPr lang="es-UY"/>
              <a:t>Summary</a:t>
            </a:r>
          </a:p>
        </p:txBody>
      </p:sp>
      <p:sp>
        <p:nvSpPr>
          <p:cNvPr id="46" name="Rectángulo 1">
            <a:extLst>
              <a:ext uri="{FF2B5EF4-FFF2-40B4-BE49-F238E27FC236}">
                <a16:creationId xmlns:a16="http://schemas.microsoft.com/office/drawing/2014/main" id="{DCE91CBA-D4F3-4E87-AAA6-099C85F15BF6}"/>
              </a:ext>
            </a:extLst>
          </p:cNvPr>
          <p:cNvSpPr/>
          <p:nvPr/>
        </p:nvSpPr>
        <p:spPr>
          <a:xfrm>
            <a:off x="1079147" y="3880452"/>
            <a:ext cx="2329645" cy="937808"/>
          </a:xfrm>
          <a:prstGeom prst="rect">
            <a:avLst/>
          </a:prstGeom>
          <a:solidFill>
            <a:srgbClr val="ED7D3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graphicFrame>
        <p:nvGraphicFramePr>
          <p:cNvPr id="43" name="Table 42">
            <a:extLst>
              <a:ext uri="{FF2B5EF4-FFF2-40B4-BE49-F238E27FC236}">
                <a16:creationId xmlns:a16="http://schemas.microsoft.com/office/drawing/2014/main" id="{9F091CE8-3294-4BD6-B95A-73161F61217F}"/>
              </a:ext>
            </a:extLst>
          </p:cNvPr>
          <p:cNvGraphicFramePr>
            <a:graphicFrameLocks noGrp="1"/>
          </p:cNvGraphicFramePr>
          <p:nvPr>
            <p:extLst>
              <p:ext uri="{D42A27DB-BD31-4B8C-83A1-F6EECF244321}">
                <p14:modId xmlns:p14="http://schemas.microsoft.com/office/powerpoint/2010/main" val="305527664"/>
              </p:ext>
            </p:extLst>
          </p:nvPr>
        </p:nvGraphicFramePr>
        <p:xfrm>
          <a:off x="6262993" y="1983856"/>
          <a:ext cx="4855526" cy="1447616"/>
        </p:xfrm>
        <a:graphic>
          <a:graphicData uri="http://schemas.openxmlformats.org/drawingml/2006/table">
            <a:tbl>
              <a:tblPr firstRow="1" bandRow="1">
                <a:tableStyleId>{5A111915-BE36-4E01-A7E5-04B1672EAD32}</a:tableStyleId>
              </a:tblPr>
              <a:tblGrid>
                <a:gridCol w="1671013">
                  <a:extLst>
                    <a:ext uri="{9D8B030D-6E8A-4147-A177-3AD203B41FA5}">
                      <a16:colId xmlns:a16="http://schemas.microsoft.com/office/drawing/2014/main" val="3258857622"/>
                    </a:ext>
                  </a:extLst>
                </a:gridCol>
                <a:gridCol w="1426303">
                  <a:extLst>
                    <a:ext uri="{9D8B030D-6E8A-4147-A177-3AD203B41FA5}">
                      <a16:colId xmlns:a16="http://schemas.microsoft.com/office/drawing/2014/main" val="2155615966"/>
                    </a:ext>
                  </a:extLst>
                </a:gridCol>
                <a:gridCol w="1758210">
                  <a:extLst>
                    <a:ext uri="{9D8B030D-6E8A-4147-A177-3AD203B41FA5}">
                      <a16:colId xmlns:a16="http://schemas.microsoft.com/office/drawing/2014/main" val="2824943474"/>
                    </a:ext>
                  </a:extLst>
                </a:gridCol>
              </a:tblGrid>
              <a:tr h="651522">
                <a:tc>
                  <a:txBody>
                    <a:bodyPr/>
                    <a:lstStyle/>
                    <a:p>
                      <a:endParaRPr lang="es-UY" sz="1400" dirty="0">
                        <a:latin typeface="Graphik Light" panose="020B0403030202060203" pitchFamily="34" charset="0"/>
                      </a:endParaRPr>
                    </a:p>
                  </a:txBody>
                  <a:tcPr>
                    <a:solidFill>
                      <a:srgbClr val="677FFE"/>
                    </a:solidFill>
                  </a:tcPr>
                </a:tc>
                <a:tc>
                  <a:txBody>
                    <a:bodyPr/>
                    <a:lstStyle/>
                    <a:p>
                      <a:pPr algn="ctr"/>
                      <a:r>
                        <a:rPr lang="en-US" sz="1400" noProof="0" dirty="0">
                          <a:latin typeface="Graphik Light" panose="020B0403030202060203" pitchFamily="34" charset="0"/>
                        </a:rPr>
                        <a:t>Uniqueness </a:t>
                      </a:r>
                    </a:p>
                    <a:p>
                      <a:pPr algn="ctr"/>
                      <a:r>
                        <a:rPr lang="en-US" sz="1400" noProof="0" dirty="0">
                          <a:latin typeface="Graphik Light" panose="020B0403030202060203" pitchFamily="34" charset="0"/>
                        </a:rPr>
                        <a:t>check</a:t>
                      </a:r>
                    </a:p>
                  </a:txBody>
                  <a:tcPr anchor="ctr">
                    <a:solidFill>
                      <a:srgbClr val="677FFE"/>
                    </a:solidFill>
                  </a:tcPr>
                </a:tc>
                <a:tc>
                  <a:txBody>
                    <a:bodyPr/>
                    <a:lstStyle/>
                    <a:p>
                      <a:pPr algn="ctr"/>
                      <a:r>
                        <a:rPr lang="en-US" sz="1400" noProof="0" dirty="0">
                          <a:latin typeface="Graphik Light" panose="020B0403030202060203" pitchFamily="34" charset="0"/>
                        </a:rPr>
                        <a:t>Referential Integrity check</a:t>
                      </a:r>
                    </a:p>
                  </a:txBody>
                  <a:tcPr anchor="ctr">
                    <a:solidFill>
                      <a:srgbClr val="677FFE"/>
                    </a:solidFill>
                  </a:tcPr>
                </a:tc>
                <a:extLst>
                  <a:ext uri="{0D108BD9-81ED-4DB2-BD59-A6C34878D82A}">
                    <a16:rowId xmlns:a16="http://schemas.microsoft.com/office/drawing/2014/main" val="942888479"/>
                  </a:ext>
                </a:extLst>
              </a:tr>
              <a:tr h="796094">
                <a:tc>
                  <a:txBody>
                    <a:bodyPr/>
                    <a:lstStyle/>
                    <a:p>
                      <a:r>
                        <a:rPr lang="en-US" sz="1400" noProof="0" dirty="0">
                          <a:latin typeface="Graphik Light" panose="020B0403030202060203" pitchFamily="34" charset="0"/>
                        </a:rPr>
                        <a:t>Assignment</a:t>
                      </a:r>
                    </a:p>
                  </a:txBody>
                  <a:tcPr anchor="ctr"/>
                </a:tc>
                <a:tc>
                  <a:txBody>
                    <a:bodyPr/>
                    <a:lstStyle/>
                    <a:p>
                      <a:pPr algn="l" rtl="0"/>
                      <a:endParaRPr lang="es-UY" sz="1400" dirty="0">
                        <a:latin typeface="Graphik Light" panose="020B0403030202060203" pitchFamily="34" charset="0"/>
                      </a:endParaRPr>
                    </a:p>
                  </a:txBody>
                  <a:tcPr anchor="ctr"/>
                </a:tc>
                <a:tc>
                  <a:txBody>
                    <a:bodyPr/>
                    <a:lstStyle/>
                    <a:p>
                      <a:pPr algn="l" rtl="0"/>
                      <a:endParaRPr lang="es-UY" sz="1400" dirty="0">
                        <a:latin typeface="Graphik Light" panose="020B0403030202060203" pitchFamily="34" charset="0"/>
                      </a:endParaRPr>
                    </a:p>
                  </a:txBody>
                  <a:tcPr anchor="ctr"/>
                </a:tc>
                <a:extLst>
                  <a:ext uri="{0D108BD9-81ED-4DB2-BD59-A6C34878D82A}">
                    <a16:rowId xmlns:a16="http://schemas.microsoft.com/office/drawing/2014/main" val="302539485"/>
                  </a:ext>
                </a:extLst>
              </a:tr>
            </a:tbl>
          </a:graphicData>
        </a:graphic>
      </p:graphicFrame>
      <p:pic>
        <p:nvPicPr>
          <p:cNvPr id="47" name="Graphic 46" descr="Checkmark">
            <a:extLst>
              <a:ext uri="{FF2B5EF4-FFF2-40B4-BE49-F238E27FC236}">
                <a16:creationId xmlns:a16="http://schemas.microsoft.com/office/drawing/2014/main" id="{2E78EA4A-B42C-4A92-9DAE-C05043CC256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50423" y="2883584"/>
            <a:ext cx="264869" cy="264869"/>
          </a:xfrm>
          <a:prstGeom prst="rect">
            <a:avLst/>
          </a:prstGeom>
        </p:spPr>
      </p:pic>
      <p:pic>
        <p:nvPicPr>
          <p:cNvPr id="52" name="Graphic 51" descr="Close">
            <a:extLst>
              <a:ext uri="{FF2B5EF4-FFF2-40B4-BE49-F238E27FC236}">
                <a16:creationId xmlns:a16="http://schemas.microsoft.com/office/drawing/2014/main" id="{E1740B6C-68C0-440B-A26B-CCE082E1465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00096" y="2883584"/>
            <a:ext cx="240790" cy="240790"/>
          </a:xfrm>
          <a:prstGeom prst="rect">
            <a:avLst/>
          </a:prstGeom>
        </p:spPr>
      </p:pic>
      <p:sp>
        <p:nvSpPr>
          <p:cNvPr id="54" name="TextBox 53">
            <a:extLst>
              <a:ext uri="{FF2B5EF4-FFF2-40B4-BE49-F238E27FC236}">
                <a16:creationId xmlns:a16="http://schemas.microsoft.com/office/drawing/2014/main" id="{F7111547-C2E9-452F-8BED-AE1231B44D54}"/>
              </a:ext>
            </a:extLst>
          </p:cNvPr>
          <p:cNvSpPr txBox="1"/>
          <p:nvPr/>
        </p:nvSpPr>
        <p:spPr>
          <a:xfrm>
            <a:off x="6607384" y="4220797"/>
            <a:ext cx="1424666" cy="307777"/>
          </a:xfrm>
          <a:prstGeom prst="rect">
            <a:avLst/>
          </a:prstGeom>
          <a:solidFill>
            <a:srgbClr val="14236E"/>
          </a:solidFill>
        </p:spPr>
        <p:txBody>
          <a:bodyPr wrap="square" rtlCol="0">
            <a:spAutoFit/>
          </a:bodyPr>
          <a:lstStyle/>
          <a:p>
            <a:pPr algn="ctr"/>
            <a:r>
              <a:rPr lang="es-UY">
                <a:solidFill>
                  <a:schemeClr val="bg1"/>
                </a:solidFill>
              </a:rPr>
              <a:t>COMMIT</a:t>
            </a:r>
          </a:p>
        </p:txBody>
      </p:sp>
      <p:pic>
        <p:nvPicPr>
          <p:cNvPr id="55" name="Picture 54">
            <a:extLst>
              <a:ext uri="{FF2B5EF4-FFF2-40B4-BE49-F238E27FC236}">
                <a16:creationId xmlns:a16="http://schemas.microsoft.com/office/drawing/2014/main" id="{F506590E-5E1D-4E73-987F-637737F1EB54}"/>
              </a:ext>
            </a:extLst>
          </p:cNvPr>
          <p:cNvPicPr>
            <a:picLocks noChangeAspect="1"/>
          </p:cNvPicPr>
          <p:nvPr/>
        </p:nvPicPr>
        <p:blipFill>
          <a:blip r:embed="rId7"/>
          <a:stretch>
            <a:fillRect/>
          </a:stretch>
        </p:blipFill>
        <p:spPr>
          <a:xfrm>
            <a:off x="8782857" y="4099059"/>
            <a:ext cx="2253495" cy="589624"/>
          </a:xfrm>
          <a:prstGeom prst="rect">
            <a:avLst/>
          </a:prstGeom>
        </p:spPr>
      </p:pic>
      <p:sp>
        <p:nvSpPr>
          <p:cNvPr id="56" name="TextBox 55">
            <a:extLst>
              <a:ext uri="{FF2B5EF4-FFF2-40B4-BE49-F238E27FC236}">
                <a16:creationId xmlns:a16="http://schemas.microsoft.com/office/drawing/2014/main" id="{94F01BB4-89B4-42B6-9B90-46FB4A54E257}"/>
              </a:ext>
            </a:extLst>
          </p:cNvPr>
          <p:cNvSpPr txBox="1"/>
          <p:nvPr/>
        </p:nvSpPr>
        <p:spPr>
          <a:xfrm>
            <a:off x="1112198" y="3450975"/>
            <a:ext cx="2531462" cy="307777"/>
          </a:xfrm>
          <a:prstGeom prst="rect">
            <a:avLst/>
          </a:prstGeom>
          <a:noFill/>
        </p:spPr>
        <p:txBody>
          <a:bodyPr wrap="none" rtlCol="0">
            <a:spAutoFit/>
          </a:bodyPr>
          <a:lstStyle/>
          <a:p>
            <a:r>
              <a:rPr lang="es-UY" b="1">
                <a:latin typeface="Graphik Light" panose="020B0403030202060203" pitchFamily="34" charset="0"/>
              </a:rPr>
              <a:t>blocking</a:t>
            </a:r>
            <a:r>
              <a:rPr lang="es-UY">
                <a:latin typeface="Graphik Light" panose="020B0403030202060203" pitchFamily="34" charset="0"/>
              </a:rPr>
              <a:t> </a:t>
            </a:r>
            <a:r>
              <a:rPr lang="es-UY" i="1">
                <a:latin typeface="Graphik Light" panose="020B0403030202060203" pitchFamily="34" charset="0"/>
              </a:rPr>
              <a:t>NumericExpression</a:t>
            </a:r>
          </a:p>
        </p:txBody>
      </p:sp>
      <p:sp>
        <p:nvSpPr>
          <p:cNvPr id="38" name="Rectángulo 1">
            <a:extLst>
              <a:ext uri="{FF2B5EF4-FFF2-40B4-BE49-F238E27FC236}">
                <a16:creationId xmlns:a16="http://schemas.microsoft.com/office/drawing/2014/main" id="{F9FA4396-28F5-4D3B-9275-33797F1771A9}"/>
              </a:ext>
            </a:extLst>
          </p:cNvPr>
          <p:cNvSpPr/>
          <p:nvPr/>
        </p:nvSpPr>
        <p:spPr>
          <a:xfrm>
            <a:off x="887714" y="4986076"/>
            <a:ext cx="1421377" cy="555406"/>
          </a:xfrm>
          <a:prstGeom prst="rect">
            <a:avLst/>
          </a:prstGeom>
          <a:solidFill>
            <a:srgbClr val="6680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Tree>
    <p:extLst>
      <p:ext uri="{BB962C8B-B14F-4D97-AF65-F5344CB8AC3E}">
        <p14:creationId xmlns:p14="http://schemas.microsoft.com/office/powerpoint/2010/main" val="3054282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up)">
                                      <p:cBhvr>
                                        <p:cTn id="21" dur="500"/>
                                        <p:tgtEl>
                                          <p:spTgt spid="3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fade">
                                      <p:cBhvr>
                                        <p:cTn id="26" dur="500"/>
                                        <p:tgtEl>
                                          <p:spTgt spid="5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left)">
                                      <p:cBhvr>
                                        <p:cTn id="31" dur="500"/>
                                        <p:tgtEl>
                                          <p:spTgt spid="5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4" grpId="0" animBg="1"/>
      <p:bldP spid="56" grpId="0"/>
      <p:bldP spid="3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62D2-7CC4-4D6C-A1D6-5F2324B310EB}"/>
              </a:ext>
            </a:extLst>
          </p:cNvPr>
          <p:cNvSpPr>
            <a:spLocks noGrp="1"/>
          </p:cNvSpPr>
          <p:nvPr>
            <p:ph type="title"/>
          </p:nvPr>
        </p:nvSpPr>
        <p:spPr/>
        <p:txBody>
          <a:bodyPr/>
          <a:lstStyle/>
          <a:p>
            <a:r>
              <a:rPr lang="es-UY"/>
              <a:t>DELETE</a:t>
            </a:r>
          </a:p>
        </p:txBody>
      </p:sp>
    </p:spTree>
    <p:extLst>
      <p:ext uri="{BB962C8B-B14F-4D97-AF65-F5344CB8AC3E}">
        <p14:creationId xmlns:p14="http://schemas.microsoft.com/office/powerpoint/2010/main" val="2598202525"/>
      </p:ext>
    </p:extLst>
  </p:cSld>
  <p:clrMapOvr>
    <a:masterClrMapping/>
  </p:clrMapOvr>
  <p:transition spd="slow">
    <p:fade thruBlk="1"/>
  </p:transition>
</p:sld>
</file>

<file path=ppt/theme/theme1.xml><?xml version="1.0" encoding="utf-8"?>
<a:theme xmlns:a="http://schemas.openxmlformats.org/drawingml/2006/main" name="GX16_pres_16.9_Template_full_v3">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eneXus17_theme_may2020" id="{36B00D2C-E937-A744-BBB3-3A6441CCC219}" vid="{9979A20D-A525-674C-AD5D-16E4B6C132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GeneXus17_theme_may2020_v3</Template>
  <TotalTime>28332</TotalTime>
  <Words>2997</Words>
  <Application>Microsoft Office PowerPoint</Application>
  <PresentationFormat>Widescreen</PresentationFormat>
  <Paragraphs>640</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Graphik</vt:lpstr>
      <vt:lpstr>Graphik Light</vt:lpstr>
      <vt:lpstr>Graphik Medium</vt:lpstr>
      <vt:lpstr>Graphik Regular</vt:lpstr>
      <vt:lpstr>GX16_pres_16.9_Template_full_v3</vt:lpstr>
      <vt:lpstr>Database Update with Procedure-specific Commands</vt:lpstr>
      <vt:lpstr>Previously: New Command</vt:lpstr>
      <vt:lpstr>UPDATE</vt:lpstr>
      <vt:lpstr>For each Command</vt:lpstr>
      <vt:lpstr>For each Command</vt:lpstr>
      <vt:lpstr>For each Command</vt:lpstr>
      <vt:lpstr>For each Command</vt:lpstr>
      <vt:lpstr>PowerPoint Presentation</vt:lpstr>
      <vt:lpstr>PowerPoint Presentation</vt:lpstr>
      <vt:lpstr>Demo</vt:lpstr>
      <vt:lpstr>PowerPoint Presentation</vt:lpstr>
      <vt:lpstr>PowerPoint Presentation</vt:lpstr>
      <vt:lpstr>PowerPoint Presentation</vt:lpstr>
      <vt:lpstr>For each Command</vt:lpstr>
      <vt:lpstr>For each Command</vt:lpstr>
      <vt:lpstr>Demo</vt:lpstr>
      <vt:lpstr>PowerPoint Presentation</vt:lpstr>
      <vt:lpstr>Summary</vt:lpstr>
      <vt:lpstr>DELETE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Cecilia Fernandez</dc:creator>
  <cp:lastModifiedBy>Cecilia Fernandez</cp:lastModifiedBy>
  <cp:revision>272</cp:revision>
  <dcterms:created xsi:type="dcterms:W3CDTF">2020-06-11T18:40:50Z</dcterms:created>
  <dcterms:modified xsi:type="dcterms:W3CDTF">2021-06-25T20:44:08Z</dcterms:modified>
</cp:coreProperties>
</file>